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3" r:id="rId3"/>
  </p:sldMasterIdLst>
  <p:notesMasterIdLst>
    <p:notesMasterId r:id="rId18"/>
  </p:notesMasterIdLst>
  <p:sldIdLst>
    <p:sldId id="256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17FCE-7C64-9FA5-8ED6-7EA6871CE951}" v="2" dt="2024-10-23T15:14:15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8C149F-3D51-4F92-AD13-969F7E1B77F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1_2" csCatId="accent1" phldr="1"/>
      <dgm:spPr/>
      <dgm:t>
        <a:bodyPr/>
        <a:lstStyle/>
        <a:p>
          <a:endParaRPr lang="en-US"/>
        </a:p>
      </dgm:t>
    </dgm:pt>
    <dgm:pt modelId="{0C02CB76-E1FF-4408-BF47-688A4A3C12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Recap &amp; Overview</a:t>
          </a:r>
        </a:p>
      </dgm:t>
    </dgm:pt>
    <dgm:pt modelId="{FCE2A72F-2A53-41DC-B5EC-3D1AFB3AD6AA}" type="parTrans" cxnId="{92FC4A0F-1A31-415C-8D4A-CAE481BC3EDC}">
      <dgm:prSet/>
      <dgm:spPr/>
      <dgm:t>
        <a:bodyPr/>
        <a:lstStyle/>
        <a:p>
          <a:endParaRPr lang="en-US"/>
        </a:p>
      </dgm:t>
    </dgm:pt>
    <dgm:pt modelId="{F4D6D9C8-ACCD-4A77-A9C8-5578E6152417}" type="sibTrans" cxnId="{92FC4A0F-1A31-415C-8D4A-CAE481BC3E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477C2CF-D467-4A72-A4FA-D752720EB1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Team Structure &amp; Roles</a:t>
          </a:r>
        </a:p>
      </dgm:t>
    </dgm:pt>
    <dgm:pt modelId="{8F731E51-400F-4137-9CA4-1F31064F6C0F}" type="parTrans" cxnId="{AC9A32EA-0340-4FD8-84F4-63B6928EFBB6}">
      <dgm:prSet/>
      <dgm:spPr/>
      <dgm:t>
        <a:bodyPr/>
        <a:lstStyle/>
        <a:p>
          <a:endParaRPr lang="en-US"/>
        </a:p>
      </dgm:t>
    </dgm:pt>
    <dgm:pt modelId="{EEA2789A-8F3B-4201-99DB-F46D96365EB2}" type="sibTrans" cxnId="{AC9A32EA-0340-4FD8-84F4-63B6928EFB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DABBE2-282C-463A-BFB9-681DEC7BF9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Analysis</a:t>
          </a:r>
        </a:p>
      </dgm:t>
    </dgm:pt>
    <dgm:pt modelId="{3B2C2CF9-CCD9-4A32-861A-F95636086F21}" type="parTrans" cxnId="{4C7EBF49-096F-47BF-9757-2A3B781355D4}">
      <dgm:prSet/>
      <dgm:spPr/>
      <dgm:t>
        <a:bodyPr/>
        <a:lstStyle/>
        <a:p>
          <a:endParaRPr lang="en-US"/>
        </a:p>
      </dgm:t>
    </dgm:pt>
    <dgm:pt modelId="{FFF5C106-23FF-4A3D-984F-7002B9D6EE7A}" type="sibTrans" cxnId="{4C7EBF49-096F-47BF-9757-2A3B781355D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689BDD-F38B-4AB1-AFE9-DE56D439D9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Visualization &amp; Insights</a:t>
          </a:r>
        </a:p>
      </dgm:t>
    </dgm:pt>
    <dgm:pt modelId="{64AB07FF-6BE9-4260-A4BB-3F0AE1F5B880}" type="parTrans" cxnId="{E1878018-382A-4363-942B-6D2D014B808C}">
      <dgm:prSet/>
      <dgm:spPr/>
      <dgm:t>
        <a:bodyPr/>
        <a:lstStyle/>
        <a:p>
          <a:endParaRPr lang="en-US"/>
        </a:p>
      </dgm:t>
    </dgm:pt>
    <dgm:pt modelId="{8174429E-F43C-43F6-BAEF-C1A1BFA1E5FB}" type="sibTrans" cxnId="{E1878018-382A-4363-942B-6D2D014B808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A082AE-A458-48C6-993A-E6667E2FE4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Strategies for Stake holders</a:t>
          </a:r>
        </a:p>
      </dgm:t>
    </dgm:pt>
    <dgm:pt modelId="{7E0E3F59-DFB0-47C4-B60D-95C03AD53715}" type="parTrans" cxnId="{42E5DB06-0778-4A99-8F37-364E1867F04B}">
      <dgm:prSet/>
      <dgm:spPr/>
      <dgm:t>
        <a:bodyPr/>
        <a:lstStyle/>
        <a:p>
          <a:endParaRPr lang="en-US"/>
        </a:p>
      </dgm:t>
    </dgm:pt>
    <dgm:pt modelId="{96C24EB5-916B-45EF-AD3E-392A12EFEE3C}" type="sibTrans" cxnId="{42E5DB06-0778-4A99-8F37-364E1867F0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2FA2C3-AD15-4ACD-A435-8A62B75F05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References</a:t>
          </a:r>
        </a:p>
      </dgm:t>
    </dgm:pt>
    <dgm:pt modelId="{8D8C2C04-DE89-43CB-BDFB-C65B8CD1FBF9}" type="parTrans" cxnId="{4422E059-4EBA-426E-86BB-7EA08ACDFD42}">
      <dgm:prSet/>
      <dgm:spPr/>
      <dgm:t>
        <a:bodyPr/>
        <a:lstStyle/>
        <a:p>
          <a:endParaRPr lang="en-US"/>
        </a:p>
      </dgm:t>
    </dgm:pt>
    <dgm:pt modelId="{89CF5068-FD99-45C7-8E12-D0DA491DE436}" type="sibTrans" cxnId="{4422E059-4EBA-426E-86BB-7EA08ACDFD42}">
      <dgm:prSet/>
      <dgm:spPr/>
      <dgm:t>
        <a:bodyPr/>
        <a:lstStyle/>
        <a:p>
          <a:endParaRPr lang="en-US"/>
        </a:p>
      </dgm:t>
    </dgm:pt>
    <dgm:pt modelId="{0736CC01-BF38-4CA4-B17C-C6184BBD3F92}" type="pres">
      <dgm:prSet presAssocID="{218C149F-3D51-4F92-AD13-969F7E1B77FF}" presName="root" presStyleCnt="0">
        <dgm:presLayoutVars>
          <dgm:dir/>
          <dgm:resizeHandles val="exact"/>
        </dgm:presLayoutVars>
      </dgm:prSet>
      <dgm:spPr/>
    </dgm:pt>
    <dgm:pt modelId="{A14AA895-601A-417B-9E7A-1D290DA97144}" type="pres">
      <dgm:prSet presAssocID="{218C149F-3D51-4F92-AD13-969F7E1B77FF}" presName="container" presStyleCnt="0">
        <dgm:presLayoutVars>
          <dgm:dir/>
          <dgm:resizeHandles val="exact"/>
        </dgm:presLayoutVars>
      </dgm:prSet>
      <dgm:spPr/>
    </dgm:pt>
    <dgm:pt modelId="{F5AB0BC4-51D2-485A-ACD2-33C48D86981C}" type="pres">
      <dgm:prSet presAssocID="{0C02CB76-E1FF-4408-BF47-688A4A3C12AA}" presName="compNode" presStyleCnt="0"/>
      <dgm:spPr/>
    </dgm:pt>
    <dgm:pt modelId="{3513DB7B-029E-48A4-8976-8D49AE67D0D0}" type="pres">
      <dgm:prSet presAssocID="{0C02CB76-E1FF-4408-BF47-688A4A3C12AA}" presName="iconBgRect" presStyleLbl="bgShp" presStyleIdx="0" presStyleCnt="6"/>
      <dgm:spPr/>
    </dgm:pt>
    <dgm:pt modelId="{2648B8DA-0D44-4AD2-8DDF-843C3C9072E5}" type="pres">
      <dgm:prSet presAssocID="{0C02CB76-E1FF-4408-BF47-688A4A3C12A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895BF4E6-53F2-40FF-8A28-4F721E6C7438}" type="pres">
      <dgm:prSet presAssocID="{0C02CB76-E1FF-4408-BF47-688A4A3C12AA}" presName="spaceRect" presStyleCnt="0"/>
      <dgm:spPr/>
    </dgm:pt>
    <dgm:pt modelId="{966342A0-5DE7-46D5-8F05-42B40D0B1808}" type="pres">
      <dgm:prSet presAssocID="{0C02CB76-E1FF-4408-BF47-688A4A3C12AA}" presName="textRect" presStyleLbl="revTx" presStyleIdx="0" presStyleCnt="6">
        <dgm:presLayoutVars>
          <dgm:chMax val="1"/>
          <dgm:chPref val="1"/>
        </dgm:presLayoutVars>
      </dgm:prSet>
      <dgm:spPr/>
    </dgm:pt>
    <dgm:pt modelId="{1AB37EF0-2088-497F-996A-5FCBBCDD9FC5}" type="pres">
      <dgm:prSet presAssocID="{F4D6D9C8-ACCD-4A77-A9C8-5578E6152417}" presName="sibTrans" presStyleLbl="sibTrans2D1" presStyleIdx="0" presStyleCnt="0"/>
      <dgm:spPr/>
    </dgm:pt>
    <dgm:pt modelId="{BF8A1ED4-8596-42B0-9FE8-20065A17FC9B}" type="pres">
      <dgm:prSet presAssocID="{C477C2CF-D467-4A72-A4FA-D752720EB1A8}" presName="compNode" presStyleCnt="0"/>
      <dgm:spPr/>
    </dgm:pt>
    <dgm:pt modelId="{F96C8E44-560D-456A-A5BF-2EEF88505328}" type="pres">
      <dgm:prSet presAssocID="{C477C2CF-D467-4A72-A4FA-D752720EB1A8}" presName="iconBgRect" presStyleLbl="bgShp" presStyleIdx="1" presStyleCnt="6"/>
      <dgm:spPr/>
    </dgm:pt>
    <dgm:pt modelId="{44D84AFD-D8FB-44A1-A982-C7EB7E05615A}" type="pres">
      <dgm:prSet presAssocID="{C477C2CF-D467-4A72-A4FA-D752720EB1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22BBECE-42B8-445A-81E0-485376F84C70}" type="pres">
      <dgm:prSet presAssocID="{C477C2CF-D467-4A72-A4FA-D752720EB1A8}" presName="spaceRect" presStyleCnt="0"/>
      <dgm:spPr/>
    </dgm:pt>
    <dgm:pt modelId="{ED3A33B8-5002-4CD2-8FE0-F437B50D0192}" type="pres">
      <dgm:prSet presAssocID="{C477C2CF-D467-4A72-A4FA-D752720EB1A8}" presName="textRect" presStyleLbl="revTx" presStyleIdx="1" presStyleCnt="6">
        <dgm:presLayoutVars>
          <dgm:chMax val="1"/>
          <dgm:chPref val="1"/>
        </dgm:presLayoutVars>
      </dgm:prSet>
      <dgm:spPr/>
    </dgm:pt>
    <dgm:pt modelId="{2BB341FE-0B55-4D38-9CE6-593FF3DBED33}" type="pres">
      <dgm:prSet presAssocID="{EEA2789A-8F3B-4201-99DB-F46D96365EB2}" presName="sibTrans" presStyleLbl="sibTrans2D1" presStyleIdx="0" presStyleCnt="0"/>
      <dgm:spPr/>
    </dgm:pt>
    <dgm:pt modelId="{CE3174F8-1EDB-4ACF-B77E-E31EC3D6C464}" type="pres">
      <dgm:prSet presAssocID="{5FDABBE2-282C-463A-BFB9-681DEC7BF981}" presName="compNode" presStyleCnt="0"/>
      <dgm:spPr/>
    </dgm:pt>
    <dgm:pt modelId="{54D76B8A-FC0D-4A50-A327-B2DD1F9D203B}" type="pres">
      <dgm:prSet presAssocID="{5FDABBE2-282C-463A-BFB9-681DEC7BF981}" presName="iconBgRect" presStyleLbl="bgShp" presStyleIdx="2" presStyleCnt="6"/>
      <dgm:spPr/>
    </dgm:pt>
    <dgm:pt modelId="{06BDEE37-5499-476F-9708-C548227A3365}" type="pres">
      <dgm:prSet presAssocID="{5FDABBE2-282C-463A-BFB9-681DEC7BF98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3573141-6A0A-473C-97F4-CF9CABDD6A88}" type="pres">
      <dgm:prSet presAssocID="{5FDABBE2-282C-463A-BFB9-681DEC7BF981}" presName="spaceRect" presStyleCnt="0"/>
      <dgm:spPr/>
    </dgm:pt>
    <dgm:pt modelId="{66E874A5-EBC5-4B53-BB65-C61D3DF800A1}" type="pres">
      <dgm:prSet presAssocID="{5FDABBE2-282C-463A-BFB9-681DEC7BF981}" presName="textRect" presStyleLbl="revTx" presStyleIdx="2" presStyleCnt="6">
        <dgm:presLayoutVars>
          <dgm:chMax val="1"/>
          <dgm:chPref val="1"/>
        </dgm:presLayoutVars>
      </dgm:prSet>
      <dgm:spPr/>
    </dgm:pt>
    <dgm:pt modelId="{09FF3C26-9626-4EDE-888D-E8E9014AE8E7}" type="pres">
      <dgm:prSet presAssocID="{FFF5C106-23FF-4A3D-984F-7002B9D6EE7A}" presName="sibTrans" presStyleLbl="sibTrans2D1" presStyleIdx="0" presStyleCnt="0"/>
      <dgm:spPr/>
    </dgm:pt>
    <dgm:pt modelId="{422C4DF9-B788-4B20-8831-B48D84AAA198}" type="pres">
      <dgm:prSet presAssocID="{08689BDD-F38B-4AB1-AFE9-DE56D439D97E}" presName="compNode" presStyleCnt="0"/>
      <dgm:spPr/>
    </dgm:pt>
    <dgm:pt modelId="{37E7C357-DC99-4E1B-89A4-9B3E08BB57F7}" type="pres">
      <dgm:prSet presAssocID="{08689BDD-F38B-4AB1-AFE9-DE56D439D97E}" presName="iconBgRect" presStyleLbl="bgShp" presStyleIdx="3" presStyleCnt="6"/>
      <dgm:spPr/>
    </dgm:pt>
    <dgm:pt modelId="{0C8BA21B-5310-40CA-93C7-9BF403659DDD}" type="pres">
      <dgm:prSet presAssocID="{08689BDD-F38B-4AB1-AFE9-DE56D439D97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043A1A1-EC76-4A87-9DB8-E067DD9576F5}" type="pres">
      <dgm:prSet presAssocID="{08689BDD-F38B-4AB1-AFE9-DE56D439D97E}" presName="spaceRect" presStyleCnt="0"/>
      <dgm:spPr/>
    </dgm:pt>
    <dgm:pt modelId="{2E17A0C4-3DEA-4558-8552-5183AF7369F4}" type="pres">
      <dgm:prSet presAssocID="{08689BDD-F38B-4AB1-AFE9-DE56D439D97E}" presName="textRect" presStyleLbl="revTx" presStyleIdx="3" presStyleCnt="6">
        <dgm:presLayoutVars>
          <dgm:chMax val="1"/>
          <dgm:chPref val="1"/>
        </dgm:presLayoutVars>
      </dgm:prSet>
      <dgm:spPr/>
    </dgm:pt>
    <dgm:pt modelId="{7B8DD476-7055-40E8-8843-AAE9F8B4E13F}" type="pres">
      <dgm:prSet presAssocID="{8174429E-F43C-43F6-BAEF-C1A1BFA1E5FB}" presName="sibTrans" presStyleLbl="sibTrans2D1" presStyleIdx="0" presStyleCnt="0"/>
      <dgm:spPr/>
    </dgm:pt>
    <dgm:pt modelId="{3145A022-9167-4CFE-B1A9-2B51D4D8FD2F}" type="pres">
      <dgm:prSet presAssocID="{45A082AE-A458-48C6-993A-E6667E2FE433}" presName="compNode" presStyleCnt="0"/>
      <dgm:spPr/>
    </dgm:pt>
    <dgm:pt modelId="{6BEE297A-7A1D-41F4-8E29-0A92E5DA9F28}" type="pres">
      <dgm:prSet presAssocID="{45A082AE-A458-48C6-993A-E6667E2FE433}" presName="iconBgRect" presStyleLbl="bgShp" presStyleIdx="4" presStyleCnt="6"/>
      <dgm:spPr/>
    </dgm:pt>
    <dgm:pt modelId="{796A3C02-641F-46F5-9D9B-3FFA34C75AB6}" type="pres">
      <dgm:prSet presAssocID="{45A082AE-A458-48C6-993A-E6667E2FE43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5D44DF9-A8E3-493B-B68A-DD7BEED9366B}" type="pres">
      <dgm:prSet presAssocID="{45A082AE-A458-48C6-993A-E6667E2FE433}" presName="spaceRect" presStyleCnt="0"/>
      <dgm:spPr/>
    </dgm:pt>
    <dgm:pt modelId="{0932FFAF-D8CD-4CDF-A8B1-203F2E4B9DDB}" type="pres">
      <dgm:prSet presAssocID="{45A082AE-A458-48C6-993A-E6667E2FE433}" presName="textRect" presStyleLbl="revTx" presStyleIdx="4" presStyleCnt="6">
        <dgm:presLayoutVars>
          <dgm:chMax val="1"/>
          <dgm:chPref val="1"/>
        </dgm:presLayoutVars>
      </dgm:prSet>
      <dgm:spPr/>
    </dgm:pt>
    <dgm:pt modelId="{BE1280D2-5CF2-4F01-B0A5-D609AE4FE896}" type="pres">
      <dgm:prSet presAssocID="{96C24EB5-916B-45EF-AD3E-392A12EFEE3C}" presName="sibTrans" presStyleLbl="sibTrans2D1" presStyleIdx="0" presStyleCnt="0"/>
      <dgm:spPr/>
    </dgm:pt>
    <dgm:pt modelId="{8F878378-0CF6-40B6-8119-0FF7B8906786}" type="pres">
      <dgm:prSet presAssocID="{152FA2C3-AD15-4ACD-A435-8A62B75F05D2}" presName="compNode" presStyleCnt="0"/>
      <dgm:spPr/>
    </dgm:pt>
    <dgm:pt modelId="{D2969163-30D1-4AF1-ABDB-6F3960FF43A1}" type="pres">
      <dgm:prSet presAssocID="{152FA2C3-AD15-4ACD-A435-8A62B75F05D2}" presName="iconBgRect" presStyleLbl="bgShp" presStyleIdx="5" presStyleCnt="6"/>
      <dgm:spPr/>
    </dgm:pt>
    <dgm:pt modelId="{BAE8C58C-ED42-4E4F-9988-E9EDBA22D0C1}" type="pres">
      <dgm:prSet presAssocID="{152FA2C3-AD15-4ACD-A435-8A62B75F05D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3E0AB67-8B8A-4347-B137-71292EA9F154}" type="pres">
      <dgm:prSet presAssocID="{152FA2C3-AD15-4ACD-A435-8A62B75F05D2}" presName="spaceRect" presStyleCnt="0"/>
      <dgm:spPr/>
    </dgm:pt>
    <dgm:pt modelId="{1684FE14-1D83-4A74-A462-73B715E9F734}" type="pres">
      <dgm:prSet presAssocID="{152FA2C3-AD15-4ACD-A435-8A62B75F05D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2E5DB06-0778-4A99-8F37-364E1867F04B}" srcId="{218C149F-3D51-4F92-AD13-969F7E1B77FF}" destId="{45A082AE-A458-48C6-993A-E6667E2FE433}" srcOrd="4" destOrd="0" parTransId="{7E0E3F59-DFB0-47C4-B60D-95C03AD53715}" sibTransId="{96C24EB5-916B-45EF-AD3E-392A12EFEE3C}"/>
    <dgm:cxn modelId="{92FC4A0F-1A31-415C-8D4A-CAE481BC3EDC}" srcId="{218C149F-3D51-4F92-AD13-969F7E1B77FF}" destId="{0C02CB76-E1FF-4408-BF47-688A4A3C12AA}" srcOrd="0" destOrd="0" parTransId="{FCE2A72F-2A53-41DC-B5EC-3D1AFB3AD6AA}" sibTransId="{F4D6D9C8-ACCD-4A77-A9C8-5578E6152417}"/>
    <dgm:cxn modelId="{E1878018-382A-4363-942B-6D2D014B808C}" srcId="{218C149F-3D51-4F92-AD13-969F7E1B77FF}" destId="{08689BDD-F38B-4AB1-AFE9-DE56D439D97E}" srcOrd="3" destOrd="0" parTransId="{64AB07FF-6BE9-4260-A4BB-3F0AE1F5B880}" sibTransId="{8174429E-F43C-43F6-BAEF-C1A1BFA1E5FB}"/>
    <dgm:cxn modelId="{07C3341D-9981-4B81-BEFB-07C722384791}" type="presOf" srcId="{FFF5C106-23FF-4A3D-984F-7002B9D6EE7A}" destId="{09FF3C26-9626-4EDE-888D-E8E9014AE8E7}" srcOrd="0" destOrd="0" presId="urn:microsoft.com/office/officeart/2018/2/layout/IconCircleList"/>
    <dgm:cxn modelId="{E908051F-BED8-45BA-9CF4-6A2D04BC5A90}" type="presOf" srcId="{EEA2789A-8F3B-4201-99DB-F46D96365EB2}" destId="{2BB341FE-0B55-4D38-9CE6-593FF3DBED33}" srcOrd="0" destOrd="0" presId="urn:microsoft.com/office/officeart/2018/2/layout/IconCircleList"/>
    <dgm:cxn modelId="{86847123-B2FB-4749-8AD8-DB33410C2000}" type="presOf" srcId="{0C02CB76-E1FF-4408-BF47-688A4A3C12AA}" destId="{966342A0-5DE7-46D5-8F05-42B40D0B1808}" srcOrd="0" destOrd="0" presId="urn:microsoft.com/office/officeart/2018/2/layout/IconCircleList"/>
    <dgm:cxn modelId="{03AF0742-0D5A-4B46-8C2A-22F447C96B75}" type="presOf" srcId="{C477C2CF-D467-4A72-A4FA-D752720EB1A8}" destId="{ED3A33B8-5002-4CD2-8FE0-F437B50D0192}" srcOrd="0" destOrd="0" presId="urn:microsoft.com/office/officeart/2018/2/layout/IconCircleList"/>
    <dgm:cxn modelId="{D6D39A66-A9F3-416B-B7A5-C4EBB7907DEA}" type="presOf" srcId="{218C149F-3D51-4F92-AD13-969F7E1B77FF}" destId="{0736CC01-BF38-4CA4-B17C-C6184BBD3F92}" srcOrd="0" destOrd="0" presId="urn:microsoft.com/office/officeart/2018/2/layout/IconCircleList"/>
    <dgm:cxn modelId="{4C7EBF49-096F-47BF-9757-2A3B781355D4}" srcId="{218C149F-3D51-4F92-AD13-969F7E1B77FF}" destId="{5FDABBE2-282C-463A-BFB9-681DEC7BF981}" srcOrd="2" destOrd="0" parTransId="{3B2C2CF9-CCD9-4A32-861A-F95636086F21}" sibTransId="{FFF5C106-23FF-4A3D-984F-7002B9D6EE7A}"/>
    <dgm:cxn modelId="{707F1858-04FD-488F-B3FF-50164EA6AF88}" type="presOf" srcId="{08689BDD-F38B-4AB1-AFE9-DE56D439D97E}" destId="{2E17A0C4-3DEA-4558-8552-5183AF7369F4}" srcOrd="0" destOrd="0" presId="urn:microsoft.com/office/officeart/2018/2/layout/IconCircleList"/>
    <dgm:cxn modelId="{4422E059-4EBA-426E-86BB-7EA08ACDFD42}" srcId="{218C149F-3D51-4F92-AD13-969F7E1B77FF}" destId="{152FA2C3-AD15-4ACD-A435-8A62B75F05D2}" srcOrd="5" destOrd="0" parTransId="{8D8C2C04-DE89-43CB-BDFB-C65B8CD1FBF9}" sibTransId="{89CF5068-FD99-45C7-8E12-D0DA491DE436}"/>
    <dgm:cxn modelId="{2AD40D9C-5825-4423-9801-C6A065A516BD}" type="presOf" srcId="{96C24EB5-916B-45EF-AD3E-392A12EFEE3C}" destId="{BE1280D2-5CF2-4F01-B0A5-D609AE4FE896}" srcOrd="0" destOrd="0" presId="urn:microsoft.com/office/officeart/2018/2/layout/IconCircleList"/>
    <dgm:cxn modelId="{C688F7C1-DF3A-41F5-8866-124C2BE33BF3}" type="presOf" srcId="{152FA2C3-AD15-4ACD-A435-8A62B75F05D2}" destId="{1684FE14-1D83-4A74-A462-73B715E9F734}" srcOrd="0" destOrd="0" presId="urn:microsoft.com/office/officeart/2018/2/layout/IconCircleList"/>
    <dgm:cxn modelId="{2F7922E2-F488-45CC-A819-5F1C3ACAFED6}" type="presOf" srcId="{F4D6D9C8-ACCD-4A77-A9C8-5578E6152417}" destId="{1AB37EF0-2088-497F-996A-5FCBBCDD9FC5}" srcOrd="0" destOrd="0" presId="urn:microsoft.com/office/officeart/2018/2/layout/IconCircleList"/>
    <dgm:cxn modelId="{2B5F36E6-7C63-47DF-8E53-4A1B29FCB4AD}" type="presOf" srcId="{45A082AE-A458-48C6-993A-E6667E2FE433}" destId="{0932FFAF-D8CD-4CDF-A8B1-203F2E4B9DDB}" srcOrd="0" destOrd="0" presId="urn:microsoft.com/office/officeart/2018/2/layout/IconCircleList"/>
    <dgm:cxn modelId="{AC9A32EA-0340-4FD8-84F4-63B6928EFBB6}" srcId="{218C149F-3D51-4F92-AD13-969F7E1B77FF}" destId="{C477C2CF-D467-4A72-A4FA-D752720EB1A8}" srcOrd="1" destOrd="0" parTransId="{8F731E51-400F-4137-9CA4-1F31064F6C0F}" sibTransId="{EEA2789A-8F3B-4201-99DB-F46D96365EB2}"/>
    <dgm:cxn modelId="{184CD8F6-4482-4A7A-8F9A-2FAE1F6F9832}" type="presOf" srcId="{5FDABBE2-282C-463A-BFB9-681DEC7BF981}" destId="{66E874A5-EBC5-4B53-BB65-C61D3DF800A1}" srcOrd="0" destOrd="0" presId="urn:microsoft.com/office/officeart/2018/2/layout/IconCircleList"/>
    <dgm:cxn modelId="{EC3809F9-B4FF-4498-9C1E-1C0D5AC397F7}" type="presOf" srcId="{8174429E-F43C-43F6-BAEF-C1A1BFA1E5FB}" destId="{7B8DD476-7055-40E8-8843-AAE9F8B4E13F}" srcOrd="0" destOrd="0" presId="urn:microsoft.com/office/officeart/2018/2/layout/IconCircleList"/>
    <dgm:cxn modelId="{D0F3661C-DBC2-425B-ADDA-0E027D5F975A}" type="presParOf" srcId="{0736CC01-BF38-4CA4-B17C-C6184BBD3F92}" destId="{A14AA895-601A-417B-9E7A-1D290DA97144}" srcOrd="0" destOrd="0" presId="urn:microsoft.com/office/officeart/2018/2/layout/IconCircleList"/>
    <dgm:cxn modelId="{E9C3F113-B4C6-4481-8278-4E975C935685}" type="presParOf" srcId="{A14AA895-601A-417B-9E7A-1D290DA97144}" destId="{F5AB0BC4-51D2-485A-ACD2-33C48D86981C}" srcOrd="0" destOrd="0" presId="urn:microsoft.com/office/officeart/2018/2/layout/IconCircleList"/>
    <dgm:cxn modelId="{7D7BC8EB-E95F-484F-ABC2-0083FD846744}" type="presParOf" srcId="{F5AB0BC4-51D2-485A-ACD2-33C48D86981C}" destId="{3513DB7B-029E-48A4-8976-8D49AE67D0D0}" srcOrd="0" destOrd="0" presId="urn:microsoft.com/office/officeart/2018/2/layout/IconCircleList"/>
    <dgm:cxn modelId="{D31C9F34-1FDF-4F5D-A3BA-D218DB416C4A}" type="presParOf" srcId="{F5AB0BC4-51D2-485A-ACD2-33C48D86981C}" destId="{2648B8DA-0D44-4AD2-8DDF-843C3C9072E5}" srcOrd="1" destOrd="0" presId="urn:microsoft.com/office/officeart/2018/2/layout/IconCircleList"/>
    <dgm:cxn modelId="{4B964BB8-3DE1-4162-AC52-1EB49018329E}" type="presParOf" srcId="{F5AB0BC4-51D2-485A-ACD2-33C48D86981C}" destId="{895BF4E6-53F2-40FF-8A28-4F721E6C7438}" srcOrd="2" destOrd="0" presId="urn:microsoft.com/office/officeart/2018/2/layout/IconCircleList"/>
    <dgm:cxn modelId="{C4285ED4-1D30-42E1-966A-242A9521D255}" type="presParOf" srcId="{F5AB0BC4-51D2-485A-ACD2-33C48D86981C}" destId="{966342A0-5DE7-46D5-8F05-42B40D0B1808}" srcOrd="3" destOrd="0" presId="urn:microsoft.com/office/officeart/2018/2/layout/IconCircleList"/>
    <dgm:cxn modelId="{2CD31865-B104-4356-B981-93D84A4DDF32}" type="presParOf" srcId="{A14AA895-601A-417B-9E7A-1D290DA97144}" destId="{1AB37EF0-2088-497F-996A-5FCBBCDD9FC5}" srcOrd="1" destOrd="0" presId="urn:microsoft.com/office/officeart/2018/2/layout/IconCircleList"/>
    <dgm:cxn modelId="{C9C1D34A-9759-4739-8AE7-54982A1DDE83}" type="presParOf" srcId="{A14AA895-601A-417B-9E7A-1D290DA97144}" destId="{BF8A1ED4-8596-42B0-9FE8-20065A17FC9B}" srcOrd="2" destOrd="0" presId="urn:microsoft.com/office/officeart/2018/2/layout/IconCircleList"/>
    <dgm:cxn modelId="{EDAF1197-CE74-46EA-A770-8BDF67D48C75}" type="presParOf" srcId="{BF8A1ED4-8596-42B0-9FE8-20065A17FC9B}" destId="{F96C8E44-560D-456A-A5BF-2EEF88505328}" srcOrd="0" destOrd="0" presId="urn:microsoft.com/office/officeart/2018/2/layout/IconCircleList"/>
    <dgm:cxn modelId="{A60F48B0-1D42-4C72-8D3B-D9F66F715B69}" type="presParOf" srcId="{BF8A1ED4-8596-42B0-9FE8-20065A17FC9B}" destId="{44D84AFD-D8FB-44A1-A982-C7EB7E05615A}" srcOrd="1" destOrd="0" presId="urn:microsoft.com/office/officeart/2018/2/layout/IconCircleList"/>
    <dgm:cxn modelId="{0E40496A-D311-4761-B4DB-AC766992670E}" type="presParOf" srcId="{BF8A1ED4-8596-42B0-9FE8-20065A17FC9B}" destId="{322BBECE-42B8-445A-81E0-485376F84C70}" srcOrd="2" destOrd="0" presId="urn:microsoft.com/office/officeart/2018/2/layout/IconCircleList"/>
    <dgm:cxn modelId="{729A3C74-27A6-41DA-83F7-464E3FFD5FC8}" type="presParOf" srcId="{BF8A1ED4-8596-42B0-9FE8-20065A17FC9B}" destId="{ED3A33B8-5002-4CD2-8FE0-F437B50D0192}" srcOrd="3" destOrd="0" presId="urn:microsoft.com/office/officeart/2018/2/layout/IconCircleList"/>
    <dgm:cxn modelId="{DBC7D36E-C2FB-4E21-8920-404B6B76E0CA}" type="presParOf" srcId="{A14AA895-601A-417B-9E7A-1D290DA97144}" destId="{2BB341FE-0B55-4D38-9CE6-593FF3DBED33}" srcOrd="3" destOrd="0" presId="urn:microsoft.com/office/officeart/2018/2/layout/IconCircleList"/>
    <dgm:cxn modelId="{F932F465-E7B6-474E-A0C8-2F4E27925980}" type="presParOf" srcId="{A14AA895-601A-417B-9E7A-1D290DA97144}" destId="{CE3174F8-1EDB-4ACF-B77E-E31EC3D6C464}" srcOrd="4" destOrd="0" presId="urn:microsoft.com/office/officeart/2018/2/layout/IconCircleList"/>
    <dgm:cxn modelId="{BF4BC18E-34C2-4C1A-9EC2-4F0AAA2ACFB7}" type="presParOf" srcId="{CE3174F8-1EDB-4ACF-B77E-E31EC3D6C464}" destId="{54D76B8A-FC0D-4A50-A327-B2DD1F9D203B}" srcOrd="0" destOrd="0" presId="urn:microsoft.com/office/officeart/2018/2/layout/IconCircleList"/>
    <dgm:cxn modelId="{A56CDE8A-669B-4873-86E8-383CD662F61D}" type="presParOf" srcId="{CE3174F8-1EDB-4ACF-B77E-E31EC3D6C464}" destId="{06BDEE37-5499-476F-9708-C548227A3365}" srcOrd="1" destOrd="0" presId="urn:microsoft.com/office/officeart/2018/2/layout/IconCircleList"/>
    <dgm:cxn modelId="{805A0967-4A88-4E69-AC8A-9BF6A3C3A1FB}" type="presParOf" srcId="{CE3174F8-1EDB-4ACF-B77E-E31EC3D6C464}" destId="{D3573141-6A0A-473C-97F4-CF9CABDD6A88}" srcOrd="2" destOrd="0" presId="urn:microsoft.com/office/officeart/2018/2/layout/IconCircleList"/>
    <dgm:cxn modelId="{D8ED78F3-8A03-46E4-BF17-5DD7ED2D452C}" type="presParOf" srcId="{CE3174F8-1EDB-4ACF-B77E-E31EC3D6C464}" destId="{66E874A5-EBC5-4B53-BB65-C61D3DF800A1}" srcOrd="3" destOrd="0" presId="urn:microsoft.com/office/officeart/2018/2/layout/IconCircleList"/>
    <dgm:cxn modelId="{17310BBD-7D76-4A37-9F0E-B7D0EAB9FC7C}" type="presParOf" srcId="{A14AA895-601A-417B-9E7A-1D290DA97144}" destId="{09FF3C26-9626-4EDE-888D-E8E9014AE8E7}" srcOrd="5" destOrd="0" presId="urn:microsoft.com/office/officeart/2018/2/layout/IconCircleList"/>
    <dgm:cxn modelId="{BA14F4BF-B314-451C-B155-31A3886AFBBB}" type="presParOf" srcId="{A14AA895-601A-417B-9E7A-1D290DA97144}" destId="{422C4DF9-B788-4B20-8831-B48D84AAA198}" srcOrd="6" destOrd="0" presId="urn:microsoft.com/office/officeart/2018/2/layout/IconCircleList"/>
    <dgm:cxn modelId="{E430D799-CF6F-48C1-A1B2-F694662253B6}" type="presParOf" srcId="{422C4DF9-B788-4B20-8831-B48D84AAA198}" destId="{37E7C357-DC99-4E1B-89A4-9B3E08BB57F7}" srcOrd="0" destOrd="0" presId="urn:microsoft.com/office/officeart/2018/2/layout/IconCircleList"/>
    <dgm:cxn modelId="{E95AA5F6-E803-443B-A5D4-C6BD1A8141DA}" type="presParOf" srcId="{422C4DF9-B788-4B20-8831-B48D84AAA198}" destId="{0C8BA21B-5310-40CA-93C7-9BF403659DDD}" srcOrd="1" destOrd="0" presId="urn:microsoft.com/office/officeart/2018/2/layout/IconCircleList"/>
    <dgm:cxn modelId="{B947A3F3-E09D-4BE0-B671-FAAE82B205FD}" type="presParOf" srcId="{422C4DF9-B788-4B20-8831-B48D84AAA198}" destId="{F043A1A1-EC76-4A87-9DB8-E067DD9576F5}" srcOrd="2" destOrd="0" presId="urn:microsoft.com/office/officeart/2018/2/layout/IconCircleList"/>
    <dgm:cxn modelId="{94EE9AA5-BA8E-4CC7-9CCF-1F5B3DDAAD88}" type="presParOf" srcId="{422C4DF9-B788-4B20-8831-B48D84AAA198}" destId="{2E17A0C4-3DEA-4558-8552-5183AF7369F4}" srcOrd="3" destOrd="0" presId="urn:microsoft.com/office/officeart/2018/2/layout/IconCircleList"/>
    <dgm:cxn modelId="{892F7651-DD22-4201-AE93-25CCA1A7FFD0}" type="presParOf" srcId="{A14AA895-601A-417B-9E7A-1D290DA97144}" destId="{7B8DD476-7055-40E8-8843-AAE9F8B4E13F}" srcOrd="7" destOrd="0" presId="urn:microsoft.com/office/officeart/2018/2/layout/IconCircleList"/>
    <dgm:cxn modelId="{0692402B-53B7-46D4-8464-D7641EFE9994}" type="presParOf" srcId="{A14AA895-601A-417B-9E7A-1D290DA97144}" destId="{3145A022-9167-4CFE-B1A9-2B51D4D8FD2F}" srcOrd="8" destOrd="0" presId="urn:microsoft.com/office/officeart/2018/2/layout/IconCircleList"/>
    <dgm:cxn modelId="{288295F3-8119-48B3-BD83-2E3BBADDDEA1}" type="presParOf" srcId="{3145A022-9167-4CFE-B1A9-2B51D4D8FD2F}" destId="{6BEE297A-7A1D-41F4-8E29-0A92E5DA9F28}" srcOrd="0" destOrd="0" presId="urn:microsoft.com/office/officeart/2018/2/layout/IconCircleList"/>
    <dgm:cxn modelId="{FAC6B720-4A1E-4D89-B608-FC598A40BB6C}" type="presParOf" srcId="{3145A022-9167-4CFE-B1A9-2B51D4D8FD2F}" destId="{796A3C02-641F-46F5-9D9B-3FFA34C75AB6}" srcOrd="1" destOrd="0" presId="urn:microsoft.com/office/officeart/2018/2/layout/IconCircleList"/>
    <dgm:cxn modelId="{DADB6679-EA27-4032-9D1A-AA6C1223F80A}" type="presParOf" srcId="{3145A022-9167-4CFE-B1A9-2B51D4D8FD2F}" destId="{05D44DF9-A8E3-493B-B68A-DD7BEED9366B}" srcOrd="2" destOrd="0" presId="urn:microsoft.com/office/officeart/2018/2/layout/IconCircleList"/>
    <dgm:cxn modelId="{B984AE33-DB40-4EE5-8131-DE891430A987}" type="presParOf" srcId="{3145A022-9167-4CFE-B1A9-2B51D4D8FD2F}" destId="{0932FFAF-D8CD-4CDF-A8B1-203F2E4B9DDB}" srcOrd="3" destOrd="0" presId="urn:microsoft.com/office/officeart/2018/2/layout/IconCircleList"/>
    <dgm:cxn modelId="{B8AD0967-0A4F-4D7F-9D42-FDB50BC557FC}" type="presParOf" srcId="{A14AA895-601A-417B-9E7A-1D290DA97144}" destId="{BE1280D2-5CF2-4F01-B0A5-D609AE4FE896}" srcOrd="9" destOrd="0" presId="urn:microsoft.com/office/officeart/2018/2/layout/IconCircleList"/>
    <dgm:cxn modelId="{EEC02545-D744-4E0D-AF38-9C295617E81E}" type="presParOf" srcId="{A14AA895-601A-417B-9E7A-1D290DA97144}" destId="{8F878378-0CF6-40B6-8119-0FF7B8906786}" srcOrd="10" destOrd="0" presId="urn:microsoft.com/office/officeart/2018/2/layout/IconCircleList"/>
    <dgm:cxn modelId="{2B990AC2-7F2C-4944-AAB3-C24059FFF1BD}" type="presParOf" srcId="{8F878378-0CF6-40B6-8119-0FF7B8906786}" destId="{D2969163-30D1-4AF1-ABDB-6F3960FF43A1}" srcOrd="0" destOrd="0" presId="urn:microsoft.com/office/officeart/2018/2/layout/IconCircleList"/>
    <dgm:cxn modelId="{F21BB92B-36F8-4820-8BC1-424D1F230908}" type="presParOf" srcId="{8F878378-0CF6-40B6-8119-0FF7B8906786}" destId="{BAE8C58C-ED42-4E4F-9988-E9EDBA22D0C1}" srcOrd="1" destOrd="0" presId="urn:microsoft.com/office/officeart/2018/2/layout/IconCircleList"/>
    <dgm:cxn modelId="{614B4D24-1C6E-44CE-B81A-DBFE61137250}" type="presParOf" srcId="{8F878378-0CF6-40B6-8119-0FF7B8906786}" destId="{C3E0AB67-8B8A-4347-B137-71292EA9F154}" srcOrd="2" destOrd="0" presId="urn:microsoft.com/office/officeart/2018/2/layout/IconCircleList"/>
    <dgm:cxn modelId="{C9FF8F1D-1462-43FC-8830-401DD09C45D7}" type="presParOf" srcId="{8F878378-0CF6-40B6-8119-0FF7B8906786}" destId="{1684FE14-1D83-4A74-A462-73B715E9F73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3DB7B-029E-48A4-8976-8D49AE67D0D0}">
      <dsp:nvSpPr>
        <dsp:cNvPr id="0" name=""/>
        <dsp:cNvSpPr/>
      </dsp:nvSpPr>
      <dsp:spPr>
        <a:xfrm>
          <a:off x="406013" y="479810"/>
          <a:ext cx="816732" cy="816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8B8DA-0D44-4AD2-8DDF-843C3C9072E5}">
      <dsp:nvSpPr>
        <dsp:cNvPr id="0" name=""/>
        <dsp:cNvSpPr/>
      </dsp:nvSpPr>
      <dsp:spPr>
        <a:xfrm>
          <a:off x="577527" y="651324"/>
          <a:ext cx="473704" cy="473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342A0-5DE7-46D5-8F05-42B40D0B1808}">
      <dsp:nvSpPr>
        <dsp:cNvPr id="0" name=""/>
        <dsp:cNvSpPr/>
      </dsp:nvSpPr>
      <dsp:spPr>
        <a:xfrm>
          <a:off x="1397760" y="479810"/>
          <a:ext cx="1925155" cy="81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Recap &amp; Overview</a:t>
          </a:r>
        </a:p>
      </dsp:txBody>
      <dsp:txXfrm>
        <a:off x="1397760" y="479810"/>
        <a:ext cx="1925155" cy="816732"/>
      </dsp:txXfrm>
    </dsp:sp>
    <dsp:sp modelId="{F96C8E44-560D-456A-A5BF-2EEF88505328}">
      <dsp:nvSpPr>
        <dsp:cNvPr id="0" name=""/>
        <dsp:cNvSpPr/>
      </dsp:nvSpPr>
      <dsp:spPr>
        <a:xfrm>
          <a:off x="3658359" y="479810"/>
          <a:ext cx="816732" cy="816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84AFD-D8FB-44A1-A982-C7EB7E05615A}">
      <dsp:nvSpPr>
        <dsp:cNvPr id="0" name=""/>
        <dsp:cNvSpPr/>
      </dsp:nvSpPr>
      <dsp:spPr>
        <a:xfrm>
          <a:off x="3829873" y="651324"/>
          <a:ext cx="473704" cy="473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A33B8-5002-4CD2-8FE0-F437B50D0192}">
      <dsp:nvSpPr>
        <dsp:cNvPr id="0" name=""/>
        <dsp:cNvSpPr/>
      </dsp:nvSpPr>
      <dsp:spPr>
        <a:xfrm>
          <a:off x="4650106" y="479810"/>
          <a:ext cx="1925155" cy="81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Team Structure &amp; Roles</a:t>
          </a:r>
        </a:p>
      </dsp:txBody>
      <dsp:txXfrm>
        <a:off x="4650106" y="479810"/>
        <a:ext cx="1925155" cy="816732"/>
      </dsp:txXfrm>
    </dsp:sp>
    <dsp:sp modelId="{54D76B8A-FC0D-4A50-A327-B2DD1F9D203B}">
      <dsp:nvSpPr>
        <dsp:cNvPr id="0" name=""/>
        <dsp:cNvSpPr/>
      </dsp:nvSpPr>
      <dsp:spPr>
        <a:xfrm>
          <a:off x="6910705" y="479810"/>
          <a:ext cx="816732" cy="816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DEE37-5499-476F-9708-C548227A3365}">
      <dsp:nvSpPr>
        <dsp:cNvPr id="0" name=""/>
        <dsp:cNvSpPr/>
      </dsp:nvSpPr>
      <dsp:spPr>
        <a:xfrm>
          <a:off x="7082219" y="651324"/>
          <a:ext cx="473704" cy="473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874A5-EBC5-4B53-BB65-C61D3DF800A1}">
      <dsp:nvSpPr>
        <dsp:cNvPr id="0" name=""/>
        <dsp:cNvSpPr/>
      </dsp:nvSpPr>
      <dsp:spPr>
        <a:xfrm>
          <a:off x="7902451" y="479810"/>
          <a:ext cx="1925155" cy="81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Analysis</a:t>
          </a:r>
        </a:p>
      </dsp:txBody>
      <dsp:txXfrm>
        <a:off x="7902451" y="479810"/>
        <a:ext cx="1925155" cy="816732"/>
      </dsp:txXfrm>
    </dsp:sp>
    <dsp:sp modelId="{37E7C357-DC99-4E1B-89A4-9B3E08BB57F7}">
      <dsp:nvSpPr>
        <dsp:cNvPr id="0" name=""/>
        <dsp:cNvSpPr/>
      </dsp:nvSpPr>
      <dsp:spPr>
        <a:xfrm>
          <a:off x="406013" y="1827657"/>
          <a:ext cx="816732" cy="816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BA21B-5310-40CA-93C7-9BF403659DDD}">
      <dsp:nvSpPr>
        <dsp:cNvPr id="0" name=""/>
        <dsp:cNvSpPr/>
      </dsp:nvSpPr>
      <dsp:spPr>
        <a:xfrm>
          <a:off x="577527" y="1999171"/>
          <a:ext cx="473704" cy="473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7A0C4-3DEA-4558-8552-5183AF7369F4}">
      <dsp:nvSpPr>
        <dsp:cNvPr id="0" name=""/>
        <dsp:cNvSpPr/>
      </dsp:nvSpPr>
      <dsp:spPr>
        <a:xfrm>
          <a:off x="1397760" y="1827657"/>
          <a:ext cx="1925155" cy="81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Visualization &amp; Insights</a:t>
          </a:r>
        </a:p>
      </dsp:txBody>
      <dsp:txXfrm>
        <a:off x="1397760" y="1827657"/>
        <a:ext cx="1925155" cy="816732"/>
      </dsp:txXfrm>
    </dsp:sp>
    <dsp:sp modelId="{6BEE297A-7A1D-41F4-8E29-0A92E5DA9F28}">
      <dsp:nvSpPr>
        <dsp:cNvPr id="0" name=""/>
        <dsp:cNvSpPr/>
      </dsp:nvSpPr>
      <dsp:spPr>
        <a:xfrm>
          <a:off x="3658359" y="1827657"/>
          <a:ext cx="816732" cy="816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A3C02-641F-46F5-9D9B-3FFA34C75AB6}">
      <dsp:nvSpPr>
        <dsp:cNvPr id="0" name=""/>
        <dsp:cNvSpPr/>
      </dsp:nvSpPr>
      <dsp:spPr>
        <a:xfrm>
          <a:off x="3829873" y="1999171"/>
          <a:ext cx="473704" cy="4737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2FFAF-D8CD-4CDF-A8B1-203F2E4B9DDB}">
      <dsp:nvSpPr>
        <dsp:cNvPr id="0" name=""/>
        <dsp:cNvSpPr/>
      </dsp:nvSpPr>
      <dsp:spPr>
        <a:xfrm>
          <a:off x="4650106" y="1827657"/>
          <a:ext cx="1925155" cy="81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Strategies for Stake holders</a:t>
          </a:r>
        </a:p>
      </dsp:txBody>
      <dsp:txXfrm>
        <a:off x="4650106" y="1827657"/>
        <a:ext cx="1925155" cy="816732"/>
      </dsp:txXfrm>
    </dsp:sp>
    <dsp:sp modelId="{D2969163-30D1-4AF1-ABDB-6F3960FF43A1}">
      <dsp:nvSpPr>
        <dsp:cNvPr id="0" name=""/>
        <dsp:cNvSpPr/>
      </dsp:nvSpPr>
      <dsp:spPr>
        <a:xfrm>
          <a:off x="6910705" y="1827657"/>
          <a:ext cx="816732" cy="816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8C58C-ED42-4E4F-9988-E9EDBA22D0C1}">
      <dsp:nvSpPr>
        <dsp:cNvPr id="0" name=""/>
        <dsp:cNvSpPr/>
      </dsp:nvSpPr>
      <dsp:spPr>
        <a:xfrm>
          <a:off x="7082219" y="1999171"/>
          <a:ext cx="473704" cy="47370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4FE14-1D83-4A74-A462-73B715E9F734}">
      <dsp:nvSpPr>
        <dsp:cNvPr id="0" name=""/>
        <dsp:cNvSpPr/>
      </dsp:nvSpPr>
      <dsp:spPr>
        <a:xfrm>
          <a:off x="7902451" y="1827657"/>
          <a:ext cx="1925155" cy="81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References</a:t>
          </a:r>
        </a:p>
      </dsp:txBody>
      <dsp:txXfrm>
        <a:off x="7902451" y="1827657"/>
        <a:ext cx="1925155" cy="816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912F7-C1AE-4F48-9EE2-6810FA43974E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0BBF7-5004-48E7-89A3-18838A53E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9073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0BBF7-5004-48E7-89A3-18838A53E56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1819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93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89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49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0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26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92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71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8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0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6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3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7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ADBD16-5BFB-4D9F-9646-C75D1B53BBB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6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  <p:sldLayoutId id="214748401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fbref.com/en/" TargetMode="External"/><Relationship Id="rId3" Type="http://schemas.openxmlformats.org/officeDocument/2006/relationships/hyperlink" Target="https://www.mlssoccer.com/stats/" TargetMode="External"/><Relationship Id="rId7" Type="http://schemas.openxmlformats.org/officeDocument/2006/relationships/hyperlink" Target="https://footystats.org/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pn.com/soccer/" TargetMode="External"/><Relationship Id="rId11" Type="http://schemas.openxmlformats.org/officeDocument/2006/relationships/hyperlink" Target="https://hootsuite.com/" TargetMode="External"/><Relationship Id="rId5" Type="http://schemas.openxmlformats.org/officeDocument/2006/relationships/hyperlink" Target="https://www.whoscored.com/" TargetMode="External"/><Relationship Id="rId10" Type="http://schemas.openxmlformats.org/officeDocument/2006/relationships/hyperlink" Target="https://sproutsocial.com/" TargetMode="External"/><Relationship Id="rId4" Type="http://schemas.openxmlformats.org/officeDocument/2006/relationships/hyperlink" Target="https://www.torontofc.ca/" TargetMode="External"/><Relationship Id="rId9" Type="http://schemas.openxmlformats.org/officeDocument/2006/relationships/hyperlink" Target="http://www.statbunker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cking soccer ball">
            <a:extLst>
              <a:ext uri="{FF2B5EF4-FFF2-40B4-BE49-F238E27FC236}">
                <a16:creationId xmlns:a16="http://schemas.microsoft.com/office/drawing/2014/main" id="{7B31D1E7-81EF-5C91-4E3B-083269E21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E3DE16-89B2-78AF-717B-0AAC32163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5987"/>
            <a:ext cx="6739469" cy="331046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b="1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BIG DATA VISUALS - ENGAGING STAKEHOLDERS FOR TORONTO FC</a:t>
            </a:r>
            <a:r>
              <a:rPr lang="en-US" sz="3400" dirty="0">
                <a:solidFill>
                  <a:schemeClr val="bg1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br>
              <a:rPr lang="en-US" sz="3400" dirty="0">
                <a:solidFill>
                  <a:schemeClr val="bg1"/>
                </a:solidFill>
              </a:rPr>
            </a:br>
            <a:endParaRPr lang="en-CA" sz="3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C1952-1C8E-F7A6-8CDA-EA9F7B80E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944534"/>
            <a:ext cx="4080933" cy="93979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800" b="1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Welcome! We're excited to explore Toronto FC fan behavior to help improve the fan experience.</a:t>
            </a:r>
            <a:endParaRPr lang="en-US" sz="1800" b="1">
              <a:solidFill>
                <a:schemeClr val="bg1"/>
              </a:solidFill>
            </a:endParaRPr>
          </a:p>
          <a:p>
            <a:pPr algn="l">
              <a:lnSpc>
                <a:spcPct val="90000"/>
              </a:lnSpc>
            </a:pPr>
            <a:endParaRPr lang="en-CA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34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5" name="Picture 4" descr="A person in a red jacket with his hands in front of his face&#10;&#10;Description automatically generated">
            <a:extLst>
              <a:ext uri="{FF2B5EF4-FFF2-40B4-BE49-F238E27FC236}">
                <a16:creationId xmlns:a16="http://schemas.microsoft.com/office/drawing/2014/main" id="{85F89212-270C-A0E5-5DD1-F79E89F08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2B893-A743-91EF-8F05-004069F2B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7" y="366285"/>
            <a:ext cx="10936226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5B4F647-1F29-4FE8-A8B0-8BC30BA73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football players celebrating&#10;&#10;Description automatically generated">
            <a:extLst>
              <a:ext uri="{FF2B5EF4-FFF2-40B4-BE49-F238E27FC236}">
                <a16:creationId xmlns:a16="http://schemas.microsoft.com/office/drawing/2014/main" id="{DF0A93E9-D6A5-2586-3169-3AAED6FFC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20" y="10170"/>
            <a:ext cx="12191980" cy="6857990"/>
          </a:xfrm>
          <a:prstGeom prst="rect">
            <a:avLst/>
          </a:prstGeom>
        </p:spPr>
      </p:pic>
      <p:sp>
        <p:nvSpPr>
          <p:cNvPr id="70" name="Freeform 15">
            <a:extLst>
              <a:ext uri="{FF2B5EF4-FFF2-40B4-BE49-F238E27FC236}">
                <a16:creationId xmlns:a16="http://schemas.microsoft.com/office/drawing/2014/main" id="{8CB25011-AC31-40E8-AD18-B6BEF6630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F0DEC84-2F43-43F9-9338-550212E2A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59A82642-82AA-4335-82DC-AF3E936B3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DA76F4B-391C-4936-A84F-7FE8C416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3575DE21-561B-48B0-8676-5DEA0B11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1DF468A8-0850-45A2-9BB3-E799429F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6696D92D-6927-44FE-87EE-B82A12AC3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2C7A109D-FAAC-4825-B47F-66DAA52B2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1B88516C-CD87-CBCD-B890-B0E0FA88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558801"/>
            <a:ext cx="7535333" cy="680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INSIGHTS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4A5E7-2BC6-79A8-CB5B-DE311157E38A}"/>
              </a:ext>
            </a:extLst>
          </p:cNvPr>
          <p:cNvSpPr txBox="1"/>
          <p:nvPr/>
        </p:nvSpPr>
        <p:spPr>
          <a:xfrm>
            <a:off x="3970867" y="2048933"/>
            <a:ext cx="7532156" cy="3742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People tends to choose weekends and Fridays rather than other days.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Attendance is more in rivalry games.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As the stadium capacity increases, attendance also increases.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Ticket purchase is more during sunny and least at snowy weather.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Fan Engagement Metric is higher on weekends.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Fan Engagement also depends on previous game performance of both teams.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Average  attendance is 18.10K per match.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People shows equal interest in games both at day and night.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Ticket price for rivalry match is more when compared to others.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black background with white text and blue letters&#10;&#10;Description automatically generated">
            <a:extLst>
              <a:ext uri="{FF2B5EF4-FFF2-40B4-BE49-F238E27FC236}">
                <a16:creationId xmlns:a16="http://schemas.microsoft.com/office/drawing/2014/main" id="{49B7CCA9-6988-964E-4D3C-979EDEAA1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27" y="6238625"/>
            <a:ext cx="1467253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7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B41A1B0-5371-4B20-AEA6-6D72BC734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239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holding smoke bombs&#10;&#10;Description automatically generated">
            <a:extLst>
              <a:ext uri="{FF2B5EF4-FFF2-40B4-BE49-F238E27FC236}">
                <a16:creationId xmlns:a16="http://schemas.microsoft.com/office/drawing/2014/main" id="{FBA4374E-14A9-9F17-FE56-7FD1CCCD4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Freeform 15">
            <a:extLst>
              <a:ext uri="{FF2B5EF4-FFF2-40B4-BE49-F238E27FC236}">
                <a16:creationId xmlns:a16="http://schemas.microsoft.com/office/drawing/2014/main" id="{8D596E77-548C-426C-B479-84681CF16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733B1-E1CE-0FD4-3DA9-BCDEB988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1"/>
            <a:ext cx="7391400" cy="909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STRATEGIES FOR STAKE HOLDER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8DAFF-BEE6-D613-4676-E6D414480717}"/>
              </a:ext>
            </a:extLst>
          </p:cNvPr>
          <p:cNvSpPr txBox="1"/>
          <p:nvPr/>
        </p:nvSpPr>
        <p:spPr>
          <a:xfrm>
            <a:off x="685799" y="1888067"/>
            <a:ext cx="7391401" cy="397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Schedule important matches and promotions over the weekends to increase attendance and fan involvement.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Make special offers for rivalry games to take advantage of the increased interest.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Provide more affordable tickets and  do some promotions particularly for non-rivalry games, to keep attendance high.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When the weather is bad, use discounts and inside activities to boost attendance.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To increase attendance during the colder months, provide warm rooms, indoor activities, or discounts.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87C7F6-58BD-459B-9FD4-9B4326520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7E1BE2BF-ED62-4173-BCC7-50E94D33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7DCB2C33-6146-4662-B2E3-290C0E735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BAAB3803-3169-4DC0-8FE3-BECC5F90D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183A2417-5C50-4455-9D99-69459EFD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3DDF06AF-3BFB-433A-84F4-D74649A1C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7A7A9102-0F6A-4CFC-97A6-1CD5522FC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7" name="Picture 6" descr="A black background with white text and blue letters&#10;&#10;Description automatically generated">
            <a:extLst>
              <a:ext uri="{FF2B5EF4-FFF2-40B4-BE49-F238E27FC236}">
                <a16:creationId xmlns:a16="http://schemas.microsoft.com/office/drawing/2014/main" id="{CE1D3E9F-FFF3-8199-1E1C-C2A62F0F0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" y="6247102"/>
            <a:ext cx="1467253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1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holding flags&#10;&#10;Description automatically generated">
            <a:extLst>
              <a:ext uri="{FF2B5EF4-FFF2-40B4-BE49-F238E27FC236}">
                <a16:creationId xmlns:a16="http://schemas.microsoft.com/office/drawing/2014/main" id="{D2B95E7F-9BB7-3371-D0AB-03B85E9E0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17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91015-9189-33DC-36D6-58068177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REFERENCE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8DC2F-26D8-B5F7-9880-3A8D542987D3}"/>
              </a:ext>
            </a:extLst>
          </p:cNvPr>
          <p:cNvSpPr txBox="1"/>
          <p:nvPr/>
        </p:nvSpPr>
        <p:spPr>
          <a:xfrm>
            <a:off x="4979938" y="639099"/>
            <a:ext cx="6591346" cy="4965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MLS Official - </a:t>
            </a:r>
            <a:r>
              <a:rPr 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https://www.mlssoccer.com/stats/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Toronto FC Official - </a:t>
            </a:r>
            <a:r>
              <a:rPr lang="en-US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https://www.torontofc.ca/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 err="1"/>
              <a:t>Whoscored</a:t>
            </a:r>
            <a:r>
              <a:rPr lang="en-US" dirty="0"/>
              <a:t> - </a:t>
            </a:r>
            <a:r>
              <a:rPr lang="en-US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https://www.whoscored.com/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ESPN Soccer - </a:t>
            </a:r>
            <a:r>
              <a:rPr lang="en-US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https://www.espn.com/soccer/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 err="1"/>
              <a:t>Footystats</a:t>
            </a:r>
            <a:r>
              <a:rPr lang="en-US" dirty="0"/>
              <a:t> - </a:t>
            </a:r>
            <a:r>
              <a:rPr lang="en-US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https://footystats.org/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 err="1"/>
              <a:t>FBref</a:t>
            </a:r>
            <a:r>
              <a:rPr lang="en-US" dirty="0"/>
              <a:t> - </a:t>
            </a:r>
            <a:r>
              <a:rPr lang="en-US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https://fbref.com/en/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 err="1"/>
              <a:t>Statbunker</a:t>
            </a:r>
            <a:r>
              <a:rPr lang="en-US" dirty="0"/>
              <a:t> - </a:t>
            </a:r>
            <a:r>
              <a:rPr lang="en-US" u="sng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http://www.statbunker.com/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 err="1"/>
              <a:t>SproutSocial</a:t>
            </a:r>
            <a:r>
              <a:rPr lang="en-US" dirty="0"/>
              <a:t> - </a:t>
            </a:r>
            <a:r>
              <a:rPr lang="en-US" u="sng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https://sproutsocial.com/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Hootsuite - </a:t>
            </a:r>
            <a:r>
              <a:rPr lang="en-US" u="sng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https://hootsuite.com/</a:t>
            </a:r>
            <a:endParaRPr lang="en-US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/>
          </a:p>
        </p:txBody>
      </p:sp>
      <p:pic>
        <p:nvPicPr>
          <p:cNvPr id="7" name="Picture 6" descr="A black background with white text and blue letters&#10;&#10;Description automatically generated">
            <a:extLst>
              <a:ext uri="{FF2B5EF4-FFF2-40B4-BE49-F238E27FC236}">
                <a16:creationId xmlns:a16="http://schemas.microsoft.com/office/drawing/2014/main" id="{B14AEBFC-D1F1-B304-4F9F-DB49157289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625"/>
            <a:ext cx="1467253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41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750F483-3EA2-4E02-84B4-0756C2720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69CB6BF9-5BD7-4A30-A52D-43109A47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48FB4BBE-62DD-4CEC-8720-7F9C9D8F6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2812C99-0C4D-42AD-BEAC-8749BF14F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EE72A84F-887F-4D8F-A4B0-E59116F8D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DFA7AF62-841F-4A1A-A6DC-B27923BD5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AAD05AF5-12BA-4431-9A08-DCB24C2BA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49E8326-4569-4315-BFF3-F3276C5E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B4DBC7-E1A9-4AAD-B991-4A5132C19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69616" y="-4763"/>
            <a:ext cx="5014912" cy="6862763"/>
            <a:chOff x="2928938" y="-4763"/>
            <a:chExt cx="5014912" cy="6862763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CDA65F2F-9658-489C-BBD2-574EA3245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5A6A40DB-D9C6-408D-B68D-70DD9A854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61506B3A-5903-4D2A-8821-5CD447C99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1993AD59-E30D-4EF4-B98E-ACE2CA679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6380A509-B1BA-437B-92DA-23EA453C9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DB76714F-2DD3-4C19-9A27-4479F8FDC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7" name="Freeform 44">
            <a:extLst>
              <a:ext uri="{FF2B5EF4-FFF2-40B4-BE49-F238E27FC236}">
                <a16:creationId xmlns:a16="http://schemas.microsoft.com/office/drawing/2014/main" id="{D846AE44-84A2-41FD-9B8A-A9EB1F783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-15835"/>
            <a:ext cx="6629183" cy="6881482"/>
          </a:xfrm>
          <a:custGeom>
            <a:avLst/>
            <a:gdLst>
              <a:gd name="connsiteX0" fmla="*/ 0 w 6629183"/>
              <a:gd name="connsiteY0" fmla="*/ 0 h 6881482"/>
              <a:gd name="connsiteX1" fmla="*/ 4715716 w 6629183"/>
              <a:gd name="connsiteY1" fmla="*/ 7368 h 6881482"/>
              <a:gd name="connsiteX2" fmla="*/ 4072249 w 6629183"/>
              <a:gd name="connsiteY2" fmla="*/ 2572768 h 6881482"/>
              <a:gd name="connsiteX3" fmla="*/ 6629183 w 6629183"/>
              <a:gd name="connsiteY3" fmla="*/ 6873835 h 6881482"/>
              <a:gd name="connsiteX4" fmla="*/ 0 w 6629183"/>
              <a:gd name="connsiteY4" fmla="*/ 6881482 h 68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9183" h="6881482">
                <a:moveTo>
                  <a:pt x="0" y="0"/>
                </a:moveTo>
                <a:lnTo>
                  <a:pt x="4715716" y="7368"/>
                </a:lnTo>
                <a:lnTo>
                  <a:pt x="4072249" y="2572768"/>
                </a:lnTo>
                <a:lnTo>
                  <a:pt x="6629183" y="6873835"/>
                </a:lnTo>
                <a:lnTo>
                  <a:pt x="0" y="6881482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C9B46-47D3-C910-C5BD-9D3FA2FA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89" y="1607764"/>
            <a:ext cx="3189173" cy="2164510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 </a:t>
            </a:r>
          </a:p>
        </p:txBody>
      </p:sp>
      <p:pic>
        <p:nvPicPr>
          <p:cNvPr id="9" name="Picture 8" descr="A person and person hugging&#10;&#10;Description automatically generated">
            <a:extLst>
              <a:ext uri="{FF2B5EF4-FFF2-40B4-BE49-F238E27FC236}">
                <a16:creationId xmlns:a16="http://schemas.microsoft.com/office/drawing/2014/main" id="{D28F0211-3811-C821-D35C-235435A25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82" b="1"/>
          <a:stretch/>
        </p:blipFill>
        <p:spPr>
          <a:xfrm>
            <a:off x="8532598" y="10"/>
            <a:ext cx="3659403" cy="4602992"/>
          </a:xfrm>
          <a:custGeom>
            <a:avLst/>
            <a:gdLst/>
            <a:ahLst/>
            <a:cxnLst/>
            <a:rect l="l" t="t" r="r" b="b"/>
            <a:pathLst>
              <a:path w="3659403" h="4603002">
                <a:moveTo>
                  <a:pt x="929360" y="0"/>
                </a:moveTo>
                <a:lnTo>
                  <a:pt x="3659403" y="0"/>
                </a:lnTo>
                <a:lnTo>
                  <a:pt x="3659403" y="4603002"/>
                </a:lnTo>
                <a:lnTo>
                  <a:pt x="0" y="3678455"/>
                </a:lnTo>
                <a:close/>
              </a:path>
            </a:pathLst>
          </a:custGeom>
        </p:spPr>
      </p:pic>
      <p:pic>
        <p:nvPicPr>
          <p:cNvPr id="7" name="Picture 6" descr="A person kissing a child on the cheek&#10;&#10;Description automatically generated">
            <a:extLst>
              <a:ext uri="{FF2B5EF4-FFF2-40B4-BE49-F238E27FC236}">
                <a16:creationId xmlns:a16="http://schemas.microsoft.com/office/drawing/2014/main" id="{D5FD4F6E-7B94-5776-4674-F0439B6C2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r="14770" b="2"/>
          <a:stretch/>
        </p:blipFill>
        <p:spPr>
          <a:xfrm>
            <a:off x="5082886" y="1"/>
            <a:ext cx="4379070" cy="3678455"/>
          </a:xfrm>
          <a:custGeom>
            <a:avLst/>
            <a:gdLst/>
            <a:ahLst/>
            <a:cxnLst/>
            <a:rect l="l" t="t" r="r" b="b"/>
            <a:pathLst>
              <a:path w="4379070" h="3678455">
                <a:moveTo>
                  <a:pt x="709159" y="0"/>
                </a:moveTo>
                <a:lnTo>
                  <a:pt x="4379070" y="0"/>
                </a:lnTo>
                <a:lnTo>
                  <a:pt x="3449710" y="3678455"/>
                </a:lnTo>
                <a:lnTo>
                  <a:pt x="0" y="2806887"/>
                </a:lnTo>
                <a:close/>
              </a:path>
            </a:pathLst>
          </a:custGeom>
        </p:spPr>
      </p:pic>
      <p:pic>
        <p:nvPicPr>
          <p:cNvPr id="5" name="Picture 4" descr="A person in a red jacket with his hands in front of his face&#10;&#10;Description automatically generated">
            <a:extLst>
              <a:ext uri="{FF2B5EF4-FFF2-40B4-BE49-F238E27FC236}">
                <a16:creationId xmlns:a16="http://schemas.microsoft.com/office/drawing/2014/main" id="{FB01F1C4-1BF3-5826-AF0E-A4419F6E4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/>
          <a:stretch/>
        </p:blipFill>
        <p:spPr>
          <a:xfrm>
            <a:off x="5080788" y="2806888"/>
            <a:ext cx="7111213" cy="4051112"/>
          </a:xfrm>
          <a:custGeom>
            <a:avLst/>
            <a:gdLst/>
            <a:ahLst/>
            <a:cxnLst/>
            <a:rect l="l" t="t" r="r" b="b"/>
            <a:pathLst>
              <a:path w="7111213" h="4051112">
                <a:moveTo>
                  <a:pt x="2098" y="0"/>
                </a:moveTo>
                <a:lnTo>
                  <a:pt x="7111213" y="1796115"/>
                </a:lnTo>
                <a:lnTo>
                  <a:pt x="7111213" y="4051112"/>
                </a:lnTo>
                <a:lnTo>
                  <a:pt x="4355968" y="4051112"/>
                </a:lnTo>
                <a:lnTo>
                  <a:pt x="0" y="8302"/>
                </a:lnTo>
                <a:close/>
              </a:path>
            </a:pathLst>
          </a:cu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6F31CE-F9F3-4021-9DC9-EDCAC6032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788" y="2806887"/>
            <a:ext cx="7111213" cy="17961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1B37FF4-E634-4F7E-BAC1-D5005B1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532599" y="0"/>
            <a:ext cx="929359" cy="36784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black background with white text and blue letters&#10;&#10;Description automatically generated">
            <a:extLst>
              <a:ext uri="{FF2B5EF4-FFF2-40B4-BE49-F238E27FC236}">
                <a16:creationId xmlns:a16="http://schemas.microsoft.com/office/drawing/2014/main" id="{990B1E6B-938C-3378-2E9E-81CF824D80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9" y="6238635"/>
            <a:ext cx="1467253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BA167A-D3C3-4EE8-8B5E-136792087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10CA83B-630E-45DB-ADCB-F0260428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7A57B554-6973-429A-818B-524C03DA4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9ED2DB2-F3BB-4B5E-84E6-CC259E394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3816493-5723-43CF-95A9-2CDEC9B11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9964935-0316-4743-BD2E-35B86AF4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20A700-1547-48D5-AA6F-C1473539C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celebrating&#10;&#10;Description automatically generated">
            <a:extLst>
              <a:ext uri="{FF2B5EF4-FFF2-40B4-BE49-F238E27FC236}">
                <a16:creationId xmlns:a16="http://schemas.microsoft.com/office/drawing/2014/main" id="{5C943920-67E4-E772-1514-65513698B6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76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3BA1C-8FC4-6D71-901B-557580AE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632" y="839552"/>
            <a:ext cx="3849893" cy="766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7" name="Picture 6" descr="A person with long black hair&#10;&#10;Description automatically generated">
            <a:extLst>
              <a:ext uri="{FF2B5EF4-FFF2-40B4-BE49-F238E27FC236}">
                <a16:creationId xmlns:a16="http://schemas.microsoft.com/office/drawing/2014/main" id="{7D0142E6-630E-1E6B-A349-259E5962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r="8391" b="-5"/>
          <a:stretch/>
        </p:blipFill>
        <p:spPr>
          <a:xfrm>
            <a:off x="3506863" y="2445154"/>
            <a:ext cx="2408716" cy="2553343"/>
          </a:xfrm>
          <a:prstGeom prst="rect">
            <a:avLst/>
          </a:prstGeom>
        </p:spPr>
      </p:pic>
      <p:pic>
        <p:nvPicPr>
          <p:cNvPr id="21" name="Picture 20" descr="A person in a suit and tie&#10;&#10;Description automatically generated">
            <a:extLst>
              <a:ext uri="{FF2B5EF4-FFF2-40B4-BE49-F238E27FC236}">
                <a16:creationId xmlns:a16="http://schemas.microsoft.com/office/drawing/2014/main" id="{89691DCF-0CA6-E73C-C592-999BE415A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7" b="26232"/>
          <a:stretch/>
        </p:blipFill>
        <p:spPr>
          <a:xfrm>
            <a:off x="6608684" y="2445154"/>
            <a:ext cx="2208180" cy="2531884"/>
          </a:xfrm>
          <a:prstGeom prst="rect">
            <a:avLst/>
          </a:prstGeom>
        </p:spPr>
      </p:pic>
      <p:pic>
        <p:nvPicPr>
          <p:cNvPr id="23" name="Picture 22" descr="A person in a black shirt&#10;&#10;Description automatically generated">
            <a:extLst>
              <a:ext uri="{FF2B5EF4-FFF2-40B4-BE49-F238E27FC236}">
                <a16:creationId xmlns:a16="http://schemas.microsoft.com/office/drawing/2014/main" id="{DD816FEE-12DB-1489-FBD7-4CD264BDF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8" t="5507" r="8161" b="9710"/>
          <a:stretch/>
        </p:blipFill>
        <p:spPr>
          <a:xfrm>
            <a:off x="9509970" y="2445154"/>
            <a:ext cx="2201286" cy="25318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CDF139-550F-860B-C6B8-2495A00B48B5}"/>
              </a:ext>
            </a:extLst>
          </p:cNvPr>
          <p:cNvSpPr txBox="1"/>
          <p:nvPr/>
        </p:nvSpPr>
        <p:spPr>
          <a:xfrm>
            <a:off x="807521" y="5138617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Abadi" panose="020B0604020104020204" pitchFamily="34" charset="0"/>
              </a:rPr>
              <a:t>Prescila</a:t>
            </a:r>
            <a:r>
              <a:rPr lang="en-CA" dirty="0">
                <a:latin typeface="Abadi" panose="020B0604020104020204" pitchFamily="34" charset="0"/>
              </a:rPr>
              <a:t> Mora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E512B-516F-95BF-4B63-0CFDA312CF37}"/>
              </a:ext>
            </a:extLst>
          </p:cNvPr>
          <p:cNvSpPr txBox="1"/>
          <p:nvPr/>
        </p:nvSpPr>
        <p:spPr>
          <a:xfrm>
            <a:off x="3867251" y="5127127"/>
            <a:ext cx="224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Mohamed Afthab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072694-821B-72F6-4FBF-FE43E7BD0B43}"/>
              </a:ext>
            </a:extLst>
          </p:cNvPr>
          <p:cNvSpPr txBox="1"/>
          <p:nvPr/>
        </p:nvSpPr>
        <p:spPr>
          <a:xfrm>
            <a:off x="6861250" y="5138617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Venkata Manish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D9315C-FF54-7B5E-704A-6FC2E215BFB1}"/>
              </a:ext>
            </a:extLst>
          </p:cNvPr>
          <p:cNvSpPr txBox="1"/>
          <p:nvPr/>
        </p:nvSpPr>
        <p:spPr>
          <a:xfrm>
            <a:off x="9533013" y="5138617"/>
            <a:ext cx="2249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badi" panose="020B0604020104020204" pitchFamily="34" charset="0"/>
              </a:rPr>
              <a:t>Chibuike </a:t>
            </a:r>
            <a:r>
              <a:rPr lang="en-CA" dirty="0" err="1">
                <a:latin typeface="Abadi" panose="020B0604020104020204" pitchFamily="34" charset="0"/>
              </a:rPr>
              <a:t>Okoroama</a:t>
            </a:r>
            <a:endParaRPr lang="en-CA" dirty="0">
              <a:latin typeface="Abadi" panose="020B0604020104020204" pitchFamily="34" charset="0"/>
            </a:endParaRPr>
          </a:p>
          <a:p>
            <a:endParaRPr lang="en-CA" dirty="0"/>
          </a:p>
        </p:txBody>
      </p:sp>
      <p:pic>
        <p:nvPicPr>
          <p:cNvPr id="30" name="Picture 29" descr="A black background with white text and blue letters&#10;&#10;Description automatically generated">
            <a:extLst>
              <a:ext uri="{FF2B5EF4-FFF2-40B4-BE49-F238E27FC236}">
                <a16:creationId xmlns:a16="http://schemas.microsoft.com/office/drawing/2014/main" id="{E4B4403C-B521-EBB8-0149-A1C0764CD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27" y="6194284"/>
            <a:ext cx="1467253" cy="619365"/>
          </a:xfrm>
          <a:prstGeom prst="rect">
            <a:avLst/>
          </a:prstGeom>
        </p:spPr>
      </p:pic>
      <p:pic>
        <p:nvPicPr>
          <p:cNvPr id="8" name="Picture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1E03ED4-8E40-870B-9CF3-71D2B71A471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428" t="1980" r="-655" b="20953"/>
          <a:stretch/>
        </p:blipFill>
        <p:spPr>
          <a:xfrm>
            <a:off x="549942" y="2459678"/>
            <a:ext cx="2504757" cy="25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a stadium&#10;&#10;Description automatically generated">
            <a:extLst>
              <a:ext uri="{FF2B5EF4-FFF2-40B4-BE49-F238E27FC236}">
                <a16:creationId xmlns:a16="http://schemas.microsoft.com/office/drawing/2014/main" id="{97472472-D905-13D7-042A-96C791EF04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B7493C-0308-0D74-4764-DF3117D6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spc="-100"/>
              <a:t>CLIENT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F20B0E-BF51-9151-20F3-C864F7BE9893}"/>
              </a:ext>
            </a:extLst>
          </p:cNvPr>
          <p:cNvSpPr txBox="1"/>
          <p:nvPr/>
        </p:nvSpPr>
        <p:spPr>
          <a:xfrm>
            <a:off x="4979938" y="639099"/>
            <a:ext cx="6591346" cy="4965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b="1"/>
              <a:t>Name : Toronto FC (Football Club)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b="1"/>
              <a:t>Location : Bay St. Toronto, Ontario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b="1"/>
              <a:t>Phone : (416) - 360 - 4625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b="1"/>
              <a:t>Team Worth : $ 690 M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b="1"/>
              <a:t>Fan Base : Red Boys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b="1"/>
              <a:t>Home Stadium : BMO Field, Toronto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b="1"/>
              <a:t>Stadium Capacity : 30000+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b="1"/>
              <a:t>League : Major League Soccer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b="1"/>
          </a:p>
        </p:txBody>
      </p:sp>
      <p:pic>
        <p:nvPicPr>
          <p:cNvPr id="245" name="Picture 244" descr="A black background with white text and blue letters&#10;&#10;Description automatically generated">
            <a:extLst>
              <a:ext uri="{FF2B5EF4-FFF2-40B4-BE49-F238E27FC236}">
                <a16:creationId xmlns:a16="http://schemas.microsoft.com/office/drawing/2014/main" id="{6682A5E0-A63A-01AA-914C-90780F868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27" y="6194284"/>
            <a:ext cx="1467253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0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celebrating&#10;&#10;Description automatically generated">
            <a:extLst>
              <a:ext uri="{FF2B5EF4-FFF2-40B4-BE49-F238E27FC236}">
                <a16:creationId xmlns:a16="http://schemas.microsoft.com/office/drawing/2014/main" id="{8118B317-5499-6FDF-4129-98DAF0400A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B47979-EDA0-2316-7CD8-62D0EC29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AGENDA</a:t>
            </a:r>
          </a:p>
        </p:txBody>
      </p:sp>
      <p:graphicFrame>
        <p:nvGraphicFramePr>
          <p:cNvPr id="33" name="TextBox 5">
            <a:extLst>
              <a:ext uri="{FF2B5EF4-FFF2-40B4-BE49-F238E27FC236}">
                <a16:creationId xmlns:a16="http://schemas.microsoft.com/office/drawing/2014/main" id="{5E31AE71-EC38-02BA-F430-70A84A0BF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859614"/>
              </p:ext>
            </p:extLst>
          </p:nvPr>
        </p:nvGraphicFramePr>
        <p:xfrm>
          <a:off x="1269402" y="2666999"/>
          <a:ext cx="10233621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black background with white text and blue letters&#10;&#10;Description automatically generated">
            <a:extLst>
              <a:ext uri="{FF2B5EF4-FFF2-40B4-BE49-F238E27FC236}">
                <a16:creationId xmlns:a16="http://schemas.microsoft.com/office/drawing/2014/main" id="{1C2F3522-7B99-2F58-3D7F-B5A081487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27" y="6194284"/>
            <a:ext cx="1467253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84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B41A1B0-5371-4B20-AEA6-6D72BC734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239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holding an object in the dark&#10;&#10;Description automatically generated">
            <a:extLst>
              <a:ext uri="{FF2B5EF4-FFF2-40B4-BE49-F238E27FC236}">
                <a16:creationId xmlns:a16="http://schemas.microsoft.com/office/drawing/2014/main" id="{C4CACC4F-0B28-0F05-54B6-7260514C4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9" r="9091" b="17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4" name="Freeform 15">
            <a:extLst>
              <a:ext uri="{FF2B5EF4-FFF2-40B4-BE49-F238E27FC236}">
                <a16:creationId xmlns:a16="http://schemas.microsoft.com/office/drawing/2014/main" id="{8D596E77-548C-426C-B479-84681CF16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A4E79-342F-37B9-FEFC-4A503016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7391400" cy="1176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FD649-CFAC-21C8-AA30-445E1669BF4B}"/>
              </a:ext>
            </a:extLst>
          </p:cNvPr>
          <p:cNvSpPr txBox="1"/>
          <p:nvPr/>
        </p:nvSpPr>
        <p:spPr>
          <a:xfrm>
            <a:off x="685799" y="1888067"/>
            <a:ext cx="7391401" cy="397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Went through certain Social Media Analyzing tools like Buffer, Hoot suite, Google Analytics, Sprout Social and so on.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Also found that Sprout Social were ideal for taking better data driven decisions, thus by we can ensure strong stakeholder engagement.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687C7F6-58BD-459B-9FD4-9B4326520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7E1BE2BF-ED62-4173-BCC7-50E94D33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DCB2C33-6146-4662-B2E3-290C0E735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BAAB3803-3169-4DC0-8FE3-BECC5F90D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183A2417-5C50-4455-9D99-69459EFD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3DDF06AF-3BFB-433A-84F4-D74649A1C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7A7A9102-0F6A-4CFC-97A6-1CD5522FC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7" name="Picture 6" descr="A black background with white text and blue letters&#10;&#10;Description automatically generated">
            <a:extLst>
              <a:ext uri="{FF2B5EF4-FFF2-40B4-BE49-F238E27FC236}">
                <a16:creationId xmlns:a16="http://schemas.microsoft.com/office/drawing/2014/main" id="{B89C7F64-A4FA-7CFD-616D-53B177A45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568"/>
            <a:ext cx="1467253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7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B41A1B0-5371-4B20-AEA6-6D72BC734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239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holding flags">
            <a:extLst>
              <a:ext uri="{FF2B5EF4-FFF2-40B4-BE49-F238E27FC236}">
                <a16:creationId xmlns:a16="http://schemas.microsoft.com/office/drawing/2014/main" id="{4D3137D2-9A14-F66B-83B0-76355934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>
          <a:xfrm>
            <a:off x="21748" y="-16933"/>
            <a:ext cx="12191980" cy="6857990"/>
          </a:xfrm>
          <a:prstGeom prst="rect">
            <a:avLst/>
          </a:prstGeom>
        </p:spPr>
      </p:pic>
      <p:sp>
        <p:nvSpPr>
          <p:cNvPr id="35" name="Freeform 15">
            <a:extLst>
              <a:ext uri="{FF2B5EF4-FFF2-40B4-BE49-F238E27FC236}">
                <a16:creationId xmlns:a16="http://schemas.microsoft.com/office/drawing/2014/main" id="{8D596E77-548C-426C-B479-84681CF16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A89DA-EC22-BFE0-F863-4EF10994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49" y="1274223"/>
            <a:ext cx="7391400" cy="1176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FF712-666E-A126-8ED3-AA5CE340BE5C}"/>
              </a:ext>
            </a:extLst>
          </p:cNvPr>
          <p:cNvSpPr txBox="1"/>
          <p:nvPr/>
        </p:nvSpPr>
        <p:spPr>
          <a:xfrm>
            <a:off x="685799" y="1888067"/>
            <a:ext cx="7391401" cy="397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team is divided into two subgroups: one responsible for creating visualizations and analyzing data on fan behavior, and the other for interpreting findings for stakeholders. They want to increase Toronto FC fan involvement together.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87C7F6-58BD-459B-9FD4-9B4326520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7E1BE2BF-ED62-4173-BCC7-50E94D33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DCB2C33-6146-4662-B2E3-290C0E735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AAB3803-3169-4DC0-8FE3-BECC5F90D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83A2417-5C50-4455-9D99-69459EFD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DDF06AF-3BFB-433A-84F4-D74649A1C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A7A9102-0F6A-4CFC-97A6-1CD5522FC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7" name="Picture 6" descr="A black background with white text and blue letters&#10;&#10;Description automatically generated">
            <a:extLst>
              <a:ext uri="{FF2B5EF4-FFF2-40B4-BE49-F238E27FC236}">
                <a16:creationId xmlns:a16="http://schemas.microsoft.com/office/drawing/2014/main" id="{B0458D9E-2BB5-8115-EEB2-603BE1406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44" y="6221692"/>
            <a:ext cx="1467253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5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BA167A-D3C3-4EE8-8B5E-136792087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10CA83B-630E-45DB-ADCB-F0260428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7A57B554-6973-429A-818B-524C03DA4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9ED2DB2-F3BB-4B5E-84E6-CC259E394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3816493-5723-43CF-95A9-2CDEC9B11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9964935-0316-4743-BD2E-35B86AF4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20A700-1547-48D5-AA6F-C1473539C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5" name="Picture 4" descr="A stadium with a crowd of people and fireworks&#10;&#10;Description automatically generated">
            <a:extLst>
              <a:ext uri="{FF2B5EF4-FFF2-40B4-BE49-F238E27FC236}">
                <a16:creationId xmlns:a16="http://schemas.microsoft.com/office/drawing/2014/main" id="{FDF8D9EC-975E-740A-682B-EF1B7D61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285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3AF151-17C1-65F8-D166-1D004EA9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689" y="-1694819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 STRUCTURE &amp; ROLES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6AE5D8-40C2-4D62-AA3B-20655AAF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43EC76E-29B7-4839-948A-B252A1C4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EB8F22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7AAE870-B939-4663-AA62-E74D0C811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24A726C-C4F2-406F-BBD3-D57B03ADA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08A88DA-EAAB-4905-B631-38B70D4FF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EB8F22">
                <a:lumMod val="50000"/>
              </a:srgb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DBCF830-0BFC-4BC0-B37B-30EA1BE5C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8F22">
                <a:lumMod val="75000"/>
              </a:srgb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1CD3822-5120-404A-8D92-DCB308C5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06F5CC-7B7B-0E9C-D626-0355D6132AC6}"/>
              </a:ext>
            </a:extLst>
          </p:cNvPr>
          <p:cNvSpPr txBox="1"/>
          <p:nvPr/>
        </p:nvSpPr>
        <p:spPr>
          <a:xfrm>
            <a:off x="3955098" y="1391602"/>
            <a:ext cx="708882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dirty="0">
                <a:latin typeface="Aharoni" panose="02010803020104030203" pitchFamily="2" charset="-79"/>
                <a:cs typeface="Aharoni" panose="02010803020104030203" pitchFamily="2" charset="-79"/>
              </a:rPr>
              <a:t>SUB-GROUP 1</a:t>
            </a:r>
          </a:p>
          <a:p>
            <a:endParaRPr lang="en-CA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b="1" dirty="0">
                <a:latin typeface="Aharoni" panose="02010803020104030203" pitchFamily="2" charset="-79"/>
                <a:ea typeface="PT Sans" pitchFamily="34" charset="-122"/>
                <a:cs typeface="Aharoni" panose="02010803020104030203" pitchFamily="2" charset="-79"/>
              </a:rPr>
              <a:t>Venkata Manish &amp; Mohamed Afthab</a:t>
            </a:r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>
                <a:latin typeface="Abadi" panose="020B0604020104020204" pitchFamily="34" charset="0"/>
                <a:ea typeface="PT Sans" pitchFamily="34" charset="-122"/>
                <a:cs typeface="Aharoni" panose="02010803020104030203" pitchFamily="2" charset="-79"/>
              </a:rPr>
              <a:t>Examining relationships between attendance and game performance and producing beautiful data visualizations.</a:t>
            </a:r>
            <a:r>
              <a:rPr lang="en-US" sz="1800" dirty="0">
                <a:latin typeface="Aharoni" panose="02010803020104030203" pitchFamily="2" charset="-79"/>
                <a:ea typeface="PT Sans" pitchFamily="34" charset="-122"/>
                <a:cs typeface="Aharoni" panose="02010803020104030203" pitchFamily="2" charset="-79"/>
              </a:rPr>
              <a:t>
</a:t>
            </a:r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C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D45EE-D7ED-8519-C26D-A4977D7A87E0}"/>
              </a:ext>
            </a:extLst>
          </p:cNvPr>
          <p:cNvSpPr txBox="1"/>
          <p:nvPr/>
        </p:nvSpPr>
        <p:spPr>
          <a:xfrm>
            <a:off x="3955098" y="3406145"/>
            <a:ext cx="683482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dirty="0">
                <a:latin typeface="Aharoni" panose="02010803020104030203" pitchFamily="2" charset="-79"/>
                <a:cs typeface="Aharoni" panose="02010803020104030203" pitchFamily="2" charset="-79"/>
              </a:rPr>
              <a:t>SUB-GROUP 2</a:t>
            </a:r>
          </a:p>
          <a:p>
            <a:endParaRPr lang="en-CA" sz="2600" b="1" dirty="0">
              <a:latin typeface="Aharoni" panose="02010803020104030203" pitchFamily="2" charset="-79"/>
              <a:ea typeface="PT Sans" pitchFamily="34" charset="-122"/>
              <a:cs typeface="Aharoni" panose="02010803020104030203" pitchFamily="2" charset="-79"/>
            </a:endParaRPr>
          </a:p>
          <a:p>
            <a:r>
              <a:rPr lang="en-US" sz="1800" b="1" dirty="0">
                <a:latin typeface="PT Sans" pitchFamily="34" charset="0"/>
                <a:ea typeface="PT Sans" pitchFamily="34" charset="-122"/>
                <a:cs typeface="PT Sans" pitchFamily="34" charset="-120"/>
              </a:rPr>
              <a:t>Chibuike </a:t>
            </a:r>
            <a:r>
              <a:rPr lang="en-US" sz="1800" b="1" dirty="0" err="1">
                <a:latin typeface="PT Sans" pitchFamily="34" charset="0"/>
                <a:ea typeface="PT Sans" pitchFamily="34" charset="-122"/>
                <a:cs typeface="PT Sans" pitchFamily="34" charset="-120"/>
              </a:rPr>
              <a:t>Okoroama</a:t>
            </a:r>
            <a:r>
              <a:rPr lang="en-US" sz="1800" b="1" dirty="0">
                <a:latin typeface="PT Sans" pitchFamily="34" charset="0"/>
                <a:ea typeface="PT Sans" pitchFamily="34" charset="-122"/>
                <a:cs typeface="PT Sans" pitchFamily="34" charset="-120"/>
              </a:rPr>
              <a:t> &amp; </a:t>
            </a:r>
            <a:r>
              <a:rPr lang="en-US" sz="1800" b="1" dirty="0" err="1">
                <a:latin typeface="PT Sans" pitchFamily="34" charset="0"/>
                <a:ea typeface="PT Sans" pitchFamily="34" charset="-122"/>
                <a:cs typeface="PT Sans" pitchFamily="34" charset="-120"/>
              </a:rPr>
              <a:t>Prescila</a:t>
            </a:r>
            <a:r>
              <a:rPr lang="en-US" sz="1800" b="1" dirty="0">
                <a:latin typeface="PT Sans" pitchFamily="34" charset="0"/>
                <a:ea typeface="PT Sans" pitchFamily="34" charset="-122"/>
                <a:cs typeface="PT Sans" pitchFamily="34" charset="-120"/>
              </a:rPr>
              <a:t> Mora</a:t>
            </a:r>
            <a:endParaRPr lang="en-US" sz="1800" dirty="0"/>
          </a:p>
          <a:p>
            <a:r>
              <a:rPr lang="en-US" sz="1800" dirty="0">
                <a:latin typeface="Abadi" panose="020B0604020104020204" pitchFamily="34" charset="0"/>
                <a:ea typeface="PT Sans" pitchFamily="34" charset="-122"/>
                <a:cs typeface="PT Sans" pitchFamily="34" charset="-120"/>
              </a:rPr>
              <a:t>Interprets visuals, extracting important insights to communicate successfully with stakeholders and business professionals.</a:t>
            </a:r>
            <a:r>
              <a:rPr lang="en-US" sz="1800" dirty="0"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endParaRPr lang="en-US" sz="1800" dirty="0"/>
          </a:p>
          <a:p>
            <a:endParaRPr lang="en-CA" dirty="0"/>
          </a:p>
        </p:txBody>
      </p:sp>
      <p:pic>
        <p:nvPicPr>
          <p:cNvPr id="8" name="Picture 7" descr="A black background with white text and blue letters&#10;&#10;Description automatically generated">
            <a:extLst>
              <a:ext uri="{FF2B5EF4-FFF2-40B4-BE49-F238E27FC236}">
                <a16:creationId xmlns:a16="http://schemas.microsoft.com/office/drawing/2014/main" id="{641AFA3C-60E6-BA73-7CA3-9182DACB2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47" y="6215775"/>
            <a:ext cx="1467253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5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B4F647-1F29-4FE8-A8B0-8BC30BA73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holding smoke bombs&#10;&#10;Description automatically generated">
            <a:extLst>
              <a:ext uri="{FF2B5EF4-FFF2-40B4-BE49-F238E27FC236}">
                <a16:creationId xmlns:a16="http://schemas.microsoft.com/office/drawing/2014/main" id="{3D70DE16-BAE1-7673-50B3-B20A2879C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33889" y="-7092"/>
            <a:ext cx="12191980" cy="6857990"/>
          </a:xfrm>
          <a:prstGeom prst="rect">
            <a:avLst/>
          </a:prstGeom>
        </p:spPr>
      </p:pic>
      <p:sp>
        <p:nvSpPr>
          <p:cNvPr id="25" name="Freeform 15">
            <a:extLst>
              <a:ext uri="{FF2B5EF4-FFF2-40B4-BE49-F238E27FC236}">
                <a16:creationId xmlns:a16="http://schemas.microsoft.com/office/drawing/2014/main" id="{8CB25011-AC31-40E8-AD18-B6BEF6630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0DEC84-2F43-43F9-9338-550212E2A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59A82642-82AA-4335-82DC-AF3E936B3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DA76F4B-391C-4936-A84F-7FE8C416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3575DE21-561B-48B0-8676-5DEA0B11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1DF468A8-0850-45A2-9BB3-E799429F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696D92D-6927-44FE-87EE-B82A12AC3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2C7A109D-FAAC-4825-B47F-66DAA52B2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0CBC18-5BD9-32E8-50A6-55B26A7E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111" y="-1"/>
            <a:ext cx="7535333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B1C8B-14F2-566B-BF97-1AE48C214484}"/>
              </a:ext>
            </a:extLst>
          </p:cNvPr>
          <p:cNvSpPr txBox="1"/>
          <p:nvPr/>
        </p:nvSpPr>
        <p:spPr>
          <a:xfrm>
            <a:off x="4198299" y="2913464"/>
            <a:ext cx="3832013" cy="2170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10000 + entries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12 variables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1048.8 KB Memory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Datatypes: :  float / integer / object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53769-52AB-6412-927A-536177D6A4BF}"/>
              </a:ext>
            </a:extLst>
          </p:cNvPr>
          <p:cNvSpPr txBox="1"/>
          <p:nvPr/>
        </p:nvSpPr>
        <p:spPr>
          <a:xfrm>
            <a:off x="8526652" y="1631529"/>
            <a:ext cx="3932579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DATA POINTS</a:t>
            </a:r>
          </a:p>
          <a:p>
            <a:endParaRPr lang="en-CA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Attendance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Weather conditions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Game Day 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Score (Home)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Stadium 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Fan Engagement Metric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Game Time 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Stadium Capacity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Rivalry Game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Ticket Price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Score (Opponent)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 descr="A black background with white text and blue letters&#10;&#10;Description automatically generated">
            <a:extLst>
              <a:ext uri="{FF2B5EF4-FFF2-40B4-BE49-F238E27FC236}">
                <a16:creationId xmlns:a16="http://schemas.microsoft.com/office/drawing/2014/main" id="{2A49351F-989E-69DC-CCFA-AC6A17D52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681" y="6247102"/>
            <a:ext cx="1467253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7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21" name="Picture 20" descr="A person in a red jacket with his hands in front of his face&#10;&#10;Description automatically generated">
            <a:extLst>
              <a:ext uri="{FF2B5EF4-FFF2-40B4-BE49-F238E27FC236}">
                <a16:creationId xmlns:a16="http://schemas.microsoft.com/office/drawing/2014/main" id="{0A20323B-783B-0F56-EFF2-221595D50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2EAE2F6-1CD5-A299-3388-83750DD0FBF9}"/>
              </a:ext>
            </a:extLst>
          </p:cNvPr>
          <p:cNvSpPr txBox="1"/>
          <p:nvPr/>
        </p:nvSpPr>
        <p:spPr>
          <a:xfrm>
            <a:off x="4451190" y="0"/>
            <a:ext cx="42468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VISUALIZATION</a:t>
            </a:r>
            <a:endParaRPr lang="en-CA" sz="3400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3AEA7-7E65-6674-0423-715691B89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66" y="615553"/>
            <a:ext cx="10879068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8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5E2490F41B4D49BC580ECB4DFE4A4C" ma:contentTypeVersion="12" ma:contentTypeDescription="Create a new document." ma:contentTypeScope="" ma:versionID="030628b80a399d81a39cc694e1709d8d">
  <xsd:schema xmlns:xsd="http://www.w3.org/2001/XMLSchema" xmlns:xs="http://www.w3.org/2001/XMLSchema" xmlns:p="http://schemas.microsoft.com/office/2006/metadata/properties" xmlns:ns2="336cced0-9ed6-433e-a746-c6d389bdfbe1" xmlns:ns3="c1dcbd4a-0d18-4d16-9d19-9d7ab35680b0" targetNamespace="http://schemas.microsoft.com/office/2006/metadata/properties" ma:root="true" ma:fieldsID="af127010a47528ee33c65285305ddfad" ns2:_="" ns3:_="">
    <xsd:import namespace="336cced0-9ed6-433e-a746-c6d389bdfbe1"/>
    <xsd:import namespace="c1dcbd4a-0d18-4d16-9d19-9d7ab35680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cced0-9ed6-433e-a746-c6d389bdfb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15f1731-198b-4c94-97f0-74c3d07ecf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dcbd4a-0d18-4d16-9d19-9d7ab35680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663e0d5-d4b0-4b26-8960-d8901bf1a37f}" ma:internalName="TaxCatchAll" ma:showField="CatchAllData" ma:web="c1dcbd4a-0d18-4d16-9d19-9d7ab35680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A34079-1EBB-42E3-AB03-54325E72CB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6cced0-9ed6-433e-a746-c6d389bdfbe1"/>
    <ds:schemaRef ds:uri="c1dcbd4a-0d18-4d16-9d19-9d7ab35680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D0F0B7-4E83-425F-AAC6-414EC82F88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1233</TotalTime>
  <Words>563</Words>
  <Application>Microsoft Office PowerPoint</Application>
  <PresentationFormat>Widescreen</PresentationFormat>
  <Paragraphs>86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Abadi</vt:lpstr>
      <vt:lpstr>ADLaM Display</vt:lpstr>
      <vt:lpstr>Aharoni</vt:lpstr>
      <vt:lpstr>Aptos</vt:lpstr>
      <vt:lpstr>Arial</vt:lpstr>
      <vt:lpstr>Corbel</vt:lpstr>
      <vt:lpstr>Nunito</vt:lpstr>
      <vt:lpstr>PT Sans</vt:lpstr>
      <vt:lpstr>Parallax</vt:lpstr>
      <vt:lpstr>BIG DATA VISUALS - ENGAGING STAKEHOLDERS FOR TORONTO FC  </vt:lpstr>
      <vt:lpstr>TEAM MEMBERS</vt:lpstr>
      <vt:lpstr>CLIENT</vt:lpstr>
      <vt:lpstr>AGENDA</vt:lpstr>
      <vt:lpstr>RECAP</vt:lpstr>
      <vt:lpstr>OBJECTIVE</vt:lpstr>
      <vt:lpstr>TEAM STRUCTURE &amp; ROLES</vt:lpstr>
      <vt:lpstr>DATA ANALYSIS</vt:lpstr>
      <vt:lpstr>PowerPoint Presentation</vt:lpstr>
      <vt:lpstr>PowerPoint Presentation</vt:lpstr>
      <vt:lpstr>INSIGHTS</vt:lpstr>
      <vt:lpstr>STRATEGIES FOR STAKE HOLDER</vt:lpstr>
      <vt:lpstr>REFERENCE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Afthab Mohamed</dc:creator>
  <cp:lastModifiedBy>Afthab Mohamed</cp:lastModifiedBy>
  <cp:revision>9</cp:revision>
  <dcterms:created xsi:type="dcterms:W3CDTF">2024-09-25T05:20:40Z</dcterms:created>
  <dcterms:modified xsi:type="dcterms:W3CDTF">2024-12-01T23:01:17Z</dcterms:modified>
</cp:coreProperties>
</file>